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58" r:id="rId6"/>
    <p:sldId id="262" r:id="rId7"/>
    <p:sldId id="263" r:id="rId8"/>
    <p:sldId id="261"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AEAEA"/>
          </a:solidFill>
        </a:fill>
      </a:tcStyle>
    </a:band2H>
    <a:firstCol>
      <a:tcTxStyle b="on" i="off">
        <a:font>
          <a:latin typeface="Proxima Nova"/>
          <a:ea typeface="Proxima Nova"/>
          <a:cs typeface="Proxima Nova"/>
        </a:font>
        <a:srgbClr val="4CA5D2"/>
      </a:tcTxStyle>
      <a:tcStyle>
        <a:tcBdr>
          <a:left>
            <a:ln w="12700" cap="flat">
              <a:noFill/>
              <a:miter lim="400000"/>
            </a:ln>
          </a:left>
          <a:right>
            <a:ln w="50800" cap="flat">
              <a:solidFill>
                <a:srgbClr val="03A8D6"/>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Proxima Nova Medium"/>
          <a:ea typeface="Proxima Nova Medium"/>
          <a:cs typeface="Proxima Nova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BA8D6"/>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4CA5D2"/>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50800" cap="flat">
              <a:solidFill>
                <a:srgbClr val="03A8D6"/>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AEAEA"/>
          </a:solidFill>
        </a:fill>
      </a:tcStyle>
    </a:band2H>
    <a:firstCol>
      <a:tcTxStyle b="off" i="off">
        <a:font>
          <a:latin typeface="Proxima Nova Medium"/>
          <a:ea typeface="Proxima Nova Medium"/>
          <a:cs typeface="Proxima Nova Medium"/>
        </a:font>
        <a:srgbClr val="000000"/>
      </a:tcTxStyle>
      <a:tcStyle>
        <a:tcBdr>
          <a:left>
            <a:ln w="12700" cap="flat">
              <a:noFill/>
              <a:miter lim="400000"/>
            </a:ln>
          </a:left>
          <a:right>
            <a:ln w="25400" cap="flat">
              <a:solidFill>
                <a:srgbClr val="008ABA"/>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firstCol>
    <a:lastRow>
      <a:tcTxStyle b="off" i="off">
        <a:font>
          <a:latin typeface="Proxima Nova Medium"/>
          <a:ea typeface="Proxima Nova Medium"/>
          <a:cs typeface="Proxima Nova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008ABA"/>
              </a:solidFill>
              <a:prstDash val="solid"/>
              <a:miter lim="400000"/>
            </a:ln>
          </a:top>
          <a:bottom>
            <a:ln w="12700" cap="flat">
              <a:noFill/>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lastRow>
    <a:firstRow>
      <a:tcTxStyle b="on"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ADEFF"/>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wholeTbl>
    <a:band2H>
      <a:tcTxStyle/>
      <a:tcStyle>
        <a:tcBdr/>
        <a:fill>
          <a:solidFill>
            <a:srgbClr val="EAEAEB"/>
          </a:solidFill>
        </a:fill>
      </a:tcStyle>
    </a:band2H>
    <a:firstCol>
      <a:tcTxStyle b="off" i="off">
        <a:font>
          <a:latin typeface="Proxima Nova Medium"/>
          <a:ea typeface="Proxima Nova Medium"/>
          <a:cs typeface="Proxima Nova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90196"/>
              <a:satOff val="16169"/>
              <a:lumOff val="-19584"/>
            </a:schemeClr>
          </a:solidFill>
        </a:fill>
      </a:tcStyle>
    </a:firstCol>
    <a:lastRow>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lastRow>
    <a:firstRow>
      <a:tcTxStyle b="off" i="off">
        <a:font>
          <a:latin typeface="Proxima Nova Medium"/>
          <a:ea typeface="Proxima Nova Medium"/>
          <a:cs typeface="Proxima Nova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2">
              <a:hueOff val="312616"/>
              <a:satOff val="21048"/>
              <a:lumOff val="-29411"/>
            </a:schemeClr>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D238"/>
          </a:solidFill>
        </a:fill>
      </a:tcStyle>
    </a:firstCol>
    <a:la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F7EA"/>
          </a:solidFill>
        </a:fill>
      </a:tcStyle>
    </a:lastRow>
    <a:fir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A0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a:tcStyle>
        <a:tcBdr/>
        <a:fill>
          <a:solidFill>
            <a:srgbClr val="EBEBEB"/>
          </a:solidFill>
        </a:fill>
      </a:tcStyle>
    </a:band2H>
    <a:firstCol>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19922"/>
              <a:satOff val="-56679"/>
              <a:lumOff val="-26479"/>
            </a:schemeClr>
          </a:solidFill>
        </a:fill>
      </a:tcStyle>
    </a:firstCol>
    <a:lastRow>
      <a:tcTxStyle b="off" i="off">
        <a:font>
          <a:latin typeface="Proxima Nova Medium"/>
          <a:ea typeface="Proxima Nova Medium"/>
          <a:cs typeface="Proxima Nova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AEBEB"/>
          </a:solidFill>
        </a:fill>
      </a:tcStyle>
    </a:lastRow>
    <a:firstRow>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28106"/>
              <a:satOff val="-38633"/>
              <a:lumOff val="-17889"/>
            </a:schemeClr>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a:tcStyle>
        <a:tcBdr/>
        <a:fill>
          <a:solidFill>
            <a:srgbClr val="BBBBBB"/>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Hibler" userId="e4871ef2-6517-4943-8802-44b8069933e4" providerId="ADAL" clId="{B119463E-A352-4C25-8F81-DC447B73F017}"/>
    <pc:docChg chg="custSel modSld">
      <pc:chgData name="Rachel Hibler" userId="e4871ef2-6517-4943-8802-44b8069933e4" providerId="ADAL" clId="{B119463E-A352-4C25-8F81-DC447B73F017}" dt="2022-08-29T15:18:30.263" v="34" actId="20577"/>
      <pc:docMkLst>
        <pc:docMk/>
      </pc:docMkLst>
      <pc:sldChg chg="modSp mod">
        <pc:chgData name="Rachel Hibler" userId="e4871ef2-6517-4943-8802-44b8069933e4" providerId="ADAL" clId="{B119463E-A352-4C25-8F81-DC447B73F017}" dt="2022-08-29T15:18:30.263" v="34" actId="20577"/>
        <pc:sldMkLst>
          <pc:docMk/>
          <pc:sldMk cId="0" sldId="261"/>
        </pc:sldMkLst>
        <pc:spChg chg="mod">
          <ac:chgData name="Rachel Hibler" userId="e4871ef2-6517-4943-8802-44b8069933e4" providerId="ADAL" clId="{B119463E-A352-4C25-8F81-DC447B73F017}" dt="2022-08-29T15:18:30.263" v="34" actId="20577"/>
          <ac:spMkLst>
            <pc:docMk/>
            <pc:sldMk cId="0" sldId="261"/>
            <ac:spMk id="166" creationId="{00000000-0000-0000-0000-000000000000}"/>
          </ac:spMkLst>
        </pc:spChg>
      </pc:sldChg>
      <pc:sldChg chg="modSp mod">
        <pc:chgData name="Rachel Hibler" userId="e4871ef2-6517-4943-8802-44b8069933e4" providerId="ADAL" clId="{B119463E-A352-4C25-8F81-DC447B73F017}" dt="2022-08-29T15:18:14.615" v="32" actId="20577"/>
        <pc:sldMkLst>
          <pc:docMk/>
          <pc:sldMk cId="0" sldId="263"/>
        </pc:sldMkLst>
        <pc:spChg chg="mod">
          <ac:chgData name="Rachel Hibler" userId="e4871ef2-6517-4943-8802-44b8069933e4" providerId="ADAL" clId="{B119463E-A352-4C25-8F81-DC447B73F017}" dt="2022-08-29T15:18:14.615" v="32" actId="20577"/>
          <ac:spMkLst>
            <pc:docMk/>
            <pc:sldMk cId="0" sldId="263"/>
            <ac:spMk id="166" creationId="{00000000-0000-0000-0000-000000000000}"/>
          </ac:spMkLst>
        </pc:spChg>
      </pc:sldChg>
    </pc:docChg>
  </pc:docChgLst>
  <pc:docChgLst>
    <pc:chgData name="Rachel Hibler" userId="e4871ef2-6517-4943-8802-44b8069933e4" providerId="ADAL" clId="{E2A2437D-F7AB-491E-AD1A-DADB5B7DEDC6}"/>
    <pc:docChg chg="custSel addSld delSld modSld sldOrd">
      <pc:chgData name="Rachel Hibler" userId="e4871ef2-6517-4943-8802-44b8069933e4" providerId="ADAL" clId="{E2A2437D-F7AB-491E-AD1A-DADB5B7DEDC6}" dt="2021-08-11T14:19:08.507" v="307" actId="1076"/>
      <pc:docMkLst>
        <pc:docMk/>
      </pc:docMkLst>
      <pc:sldChg chg="modSp mod">
        <pc:chgData name="Rachel Hibler" userId="e4871ef2-6517-4943-8802-44b8069933e4" providerId="ADAL" clId="{E2A2437D-F7AB-491E-AD1A-DADB5B7DEDC6}" dt="2021-08-11T14:13:07.018" v="5" actId="1076"/>
        <pc:sldMkLst>
          <pc:docMk/>
          <pc:sldMk cId="0" sldId="256"/>
        </pc:sldMkLst>
        <pc:spChg chg="mod">
          <ac:chgData name="Rachel Hibler" userId="e4871ef2-6517-4943-8802-44b8069933e4" providerId="ADAL" clId="{E2A2437D-F7AB-491E-AD1A-DADB5B7DEDC6}" dt="2021-08-11T14:13:07.018" v="5" actId="1076"/>
          <ac:spMkLst>
            <pc:docMk/>
            <pc:sldMk cId="0" sldId="256"/>
            <ac:spMk id="152" creationId="{00000000-0000-0000-0000-000000000000}"/>
          </ac:spMkLst>
        </pc:spChg>
      </pc:sldChg>
      <pc:sldChg chg="del">
        <pc:chgData name="Rachel Hibler" userId="e4871ef2-6517-4943-8802-44b8069933e4" providerId="ADAL" clId="{E2A2437D-F7AB-491E-AD1A-DADB5B7DEDC6}" dt="2021-08-11T14:12:48.177" v="0" actId="47"/>
        <pc:sldMkLst>
          <pc:docMk/>
          <pc:sldMk cId="0" sldId="257"/>
        </pc:sldMkLst>
      </pc:sldChg>
      <pc:sldChg chg="modSp mod">
        <pc:chgData name="Rachel Hibler" userId="e4871ef2-6517-4943-8802-44b8069933e4" providerId="ADAL" clId="{E2A2437D-F7AB-491E-AD1A-DADB5B7DEDC6}" dt="2021-08-11T14:13:26.258" v="25" actId="20577"/>
        <pc:sldMkLst>
          <pc:docMk/>
          <pc:sldMk cId="0" sldId="258"/>
        </pc:sldMkLst>
        <pc:spChg chg="mod">
          <ac:chgData name="Rachel Hibler" userId="e4871ef2-6517-4943-8802-44b8069933e4" providerId="ADAL" clId="{E2A2437D-F7AB-491E-AD1A-DADB5B7DEDC6}" dt="2021-08-11T14:13:26.258" v="25" actId="20577"/>
          <ac:spMkLst>
            <pc:docMk/>
            <pc:sldMk cId="0" sldId="258"/>
            <ac:spMk id="157" creationId="{00000000-0000-0000-0000-000000000000}"/>
          </ac:spMkLst>
        </pc:spChg>
      </pc:sldChg>
      <pc:sldChg chg="del">
        <pc:chgData name="Rachel Hibler" userId="e4871ef2-6517-4943-8802-44b8069933e4" providerId="ADAL" clId="{E2A2437D-F7AB-491E-AD1A-DADB5B7DEDC6}" dt="2021-08-11T14:13:47.161" v="27" actId="47"/>
        <pc:sldMkLst>
          <pc:docMk/>
          <pc:sldMk cId="0" sldId="259"/>
        </pc:sldMkLst>
      </pc:sldChg>
      <pc:sldChg chg="del">
        <pc:chgData name="Rachel Hibler" userId="e4871ef2-6517-4943-8802-44b8069933e4" providerId="ADAL" clId="{E2A2437D-F7AB-491E-AD1A-DADB5B7DEDC6}" dt="2021-08-11T14:13:57.592" v="28" actId="47"/>
        <pc:sldMkLst>
          <pc:docMk/>
          <pc:sldMk cId="0" sldId="260"/>
        </pc:sldMkLst>
      </pc:sldChg>
      <pc:sldChg chg="addSp delSp modSp mod ord">
        <pc:chgData name="Rachel Hibler" userId="e4871ef2-6517-4943-8802-44b8069933e4" providerId="ADAL" clId="{E2A2437D-F7AB-491E-AD1A-DADB5B7DEDC6}" dt="2021-08-11T14:17:11.173" v="239"/>
        <pc:sldMkLst>
          <pc:docMk/>
          <pc:sldMk cId="0" sldId="261"/>
        </pc:sldMkLst>
        <pc:spChg chg="add mod">
          <ac:chgData name="Rachel Hibler" userId="e4871ef2-6517-4943-8802-44b8069933e4" providerId="ADAL" clId="{E2A2437D-F7AB-491E-AD1A-DADB5B7DEDC6}" dt="2021-08-11T14:16:58.332" v="233" actId="1076"/>
          <ac:spMkLst>
            <pc:docMk/>
            <pc:sldMk cId="0" sldId="261"/>
            <ac:spMk id="7" creationId="{FF8C9929-578F-4794-9199-0EF031204BCC}"/>
          </ac:spMkLst>
        </pc:spChg>
        <pc:spChg chg="add del mod">
          <ac:chgData name="Rachel Hibler" userId="e4871ef2-6517-4943-8802-44b8069933e4" providerId="ADAL" clId="{E2A2437D-F7AB-491E-AD1A-DADB5B7DEDC6}" dt="2021-08-11T14:16:38.179" v="210"/>
          <ac:spMkLst>
            <pc:docMk/>
            <pc:sldMk cId="0" sldId="261"/>
            <ac:spMk id="8" creationId="{6F8053CD-2AD2-4305-AA3C-114D2577F0A2}"/>
          </ac:spMkLst>
        </pc:spChg>
        <pc:spChg chg="add mod">
          <ac:chgData name="Rachel Hibler" userId="e4871ef2-6517-4943-8802-44b8069933e4" providerId="ADAL" clId="{E2A2437D-F7AB-491E-AD1A-DADB5B7DEDC6}" dt="2021-08-11T14:16:47.670" v="228" actId="1076"/>
          <ac:spMkLst>
            <pc:docMk/>
            <pc:sldMk cId="0" sldId="261"/>
            <ac:spMk id="9" creationId="{169D7412-6BB9-4816-B2F2-35639E5164F9}"/>
          </ac:spMkLst>
        </pc:spChg>
        <pc:spChg chg="mod">
          <ac:chgData name="Rachel Hibler" userId="e4871ef2-6517-4943-8802-44b8069933e4" providerId="ADAL" clId="{E2A2437D-F7AB-491E-AD1A-DADB5B7DEDC6}" dt="2021-08-11T14:16:51.986" v="229" actId="1076"/>
          <ac:spMkLst>
            <pc:docMk/>
            <pc:sldMk cId="0" sldId="261"/>
            <ac:spMk id="166" creationId="{00000000-0000-0000-0000-000000000000}"/>
          </ac:spMkLst>
        </pc:spChg>
        <pc:spChg chg="mod">
          <ac:chgData name="Rachel Hibler" userId="e4871ef2-6517-4943-8802-44b8069933e4" providerId="ADAL" clId="{E2A2437D-F7AB-491E-AD1A-DADB5B7DEDC6}" dt="2021-08-11T14:16:08.082" v="164" actId="1076"/>
          <ac:spMkLst>
            <pc:docMk/>
            <pc:sldMk cId="0" sldId="261"/>
            <ac:spMk id="167" creationId="{00000000-0000-0000-0000-000000000000}"/>
          </ac:spMkLst>
        </pc:spChg>
        <pc:picChg chg="mod">
          <ac:chgData name="Rachel Hibler" userId="e4871ef2-6517-4943-8802-44b8069933e4" providerId="ADAL" clId="{E2A2437D-F7AB-491E-AD1A-DADB5B7DEDC6}" dt="2021-08-11T14:17:01.666" v="235" actId="1076"/>
          <ac:picMkLst>
            <pc:docMk/>
            <pc:sldMk cId="0" sldId="261"/>
            <ac:picMk id="2050" creationId="{9259F630-D5FF-4D48-A16F-392A947B1ED3}"/>
          </ac:picMkLst>
        </pc:picChg>
        <pc:picChg chg="mod">
          <ac:chgData name="Rachel Hibler" userId="e4871ef2-6517-4943-8802-44b8069933e4" providerId="ADAL" clId="{E2A2437D-F7AB-491E-AD1A-DADB5B7DEDC6}" dt="2021-08-11T14:17:04.018" v="237" actId="1076"/>
          <ac:picMkLst>
            <pc:docMk/>
            <pc:sldMk cId="0" sldId="261"/>
            <ac:picMk id="2052" creationId="{7EA12BBD-19F7-47E7-9936-169D17B3BD9D}"/>
          </ac:picMkLst>
        </pc:picChg>
        <pc:picChg chg="mod">
          <ac:chgData name="Rachel Hibler" userId="e4871ef2-6517-4943-8802-44b8069933e4" providerId="ADAL" clId="{E2A2437D-F7AB-491E-AD1A-DADB5B7DEDC6}" dt="2021-08-11T14:16:54.947" v="230" actId="1076"/>
          <ac:picMkLst>
            <pc:docMk/>
            <pc:sldMk cId="0" sldId="261"/>
            <ac:picMk id="2054" creationId="{C291616B-1EF2-44D5-A1D4-A19D606F8F64}"/>
          </ac:picMkLst>
        </pc:picChg>
      </pc:sldChg>
      <pc:sldChg chg="add">
        <pc:chgData name="Rachel Hibler" userId="e4871ef2-6517-4943-8802-44b8069933e4" providerId="ADAL" clId="{E2A2437D-F7AB-491E-AD1A-DADB5B7DEDC6}" dt="2021-08-11T14:13:44.969" v="26"/>
        <pc:sldMkLst>
          <pc:docMk/>
          <pc:sldMk cId="0" sldId="262"/>
        </pc:sldMkLst>
      </pc:sldChg>
      <pc:sldChg chg="addSp delSp modSp add mod">
        <pc:chgData name="Rachel Hibler" userId="e4871ef2-6517-4943-8802-44b8069933e4" providerId="ADAL" clId="{E2A2437D-F7AB-491E-AD1A-DADB5B7DEDC6}" dt="2021-08-11T14:19:08.507" v="307" actId="1076"/>
        <pc:sldMkLst>
          <pc:docMk/>
          <pc:sldMk cId="0" sldId="263"/>
        </pc:sldMkLst>
        <pc:spChg chg="mod">
          <ac:chgData name="Rachel Hibler" userId="e4871ef2-6517-4943-8802-44b8069933e4" providerId="ADAL" clId="{E2A2437D-F7AB-491E-AD1A-DADB5B7DEDC6}" dt="2021-08-11T14:19:08.507" v="307" actId="1076"/>
          <ac:spMkLst>
            <pc:docMk/>
            <pc:sldMk cId="0" sldId="263"/>
            <ac:spMk id="166" creationId="{00000000-0000-0000-0000-000000000000}"/>
          </ac:spMkLst>
        </pc:spChg>
        <pc:picChg chg="add del mod">
          <ac:chgData name="Rachel Hibler" userId="e4871ef2-6517-4943-8802-44b8069933e4" providerId="ADAL" clId="{E2A2437D-F7AB-491E-AD1A-DADB5B7DEDC6}" dt="2021-08-11T14:15:48.340" v="156" actId="478"/>
          <ac:picMkLst>
            <pc:docMk/>
            <pc:sldMk cId="0" sldId="263"/>
            <ac:picMk id="5" creationId="{F41B6C9B-1A3C-4177-A3E0-2C70D5CA14B3}"/>
          </ac:picMkLst>
        </pc:picChg>
      </pc:sldChg>
      <pc:sldChg chg="modSp add mod">
        <pc:chgData name="Rachel Hibler" userId="e4871ef2-6517-4943-8802-44b8069933e4" providerId="ADAL" clId="{E2A2437D-F7AB-491E-AD1A-DADB5B7DEDC6}" dt="2021-08-11T14:15:36.187" v="155" actId="20577"/>
        <pc:sldMkLst>
          <pc:docMk/>
          <pc:sldMk cId="1826638906" sldId="264"/>
        </pc:sldMkLst>
        <pc:spChg chg="mod">
          <ac:chgData name="Rachel Hibler" userId="e4871ef2-6517-4943-8802-44b8069933e4" providerId="ADAL" clId="{E2A2437D-F7AB-491E-AD1A-DADB5B7DEDC6}" dt="2021-08-11T14:15:36.187" v="155" actId="20577"/>
          <ac:spMkLst>
            <pc:docMk/>
            <pc:sldMk cId="1826638906" sldId="264"/>
            <ac:spMk id="164" creationId="{00000000-0000-0000-0000-000000000000}"/>
          </ac:spMkLst>
        </pc:spChg>
      </pc:sldChg>
      <pc:sldChg chg="addSp modSp add mod">
        <pc:chgData name="Rachel Hibler" userId="e4871ef2-6517-4943-8802-44b8069933e4" providerId="ADAL" clId="{E2A2437D-F7AB-491E-AD1A-DADB5B7DEDC6}" dt="2021-08-11T14:18:25.340" v="274" actId="1076"/>
        <pc:sldMkLst>
          <pc:docMk/>
          <pc:sldMk cId="3705081993" sldId="265"/>
        </pc:sldMkLst>
        <pc:spChg chg="add mod">
          <ac:chgData name="Rachel Hibler" userId="e4871ef2-6517-4943-8802-44b8069933e4" providerId="ADAL" clId="{E2A2437D-F7AB-491E-AD1A-DADB5B7DEDC6}" dt="2021-08-11T14:18:00.188" v="259" actId="1076"/>
          <ac:spMkLst>
            <pc:docMk/>
            <pc:sldMk cId="3705081993" sldId="265"/>
            <ac:spMk id="5" creationId="{282EC110-93F9-4F05-9D34-977E20478754}"/>
          </ac:spMkLst>
        </pc:spChg>
        <pc:spChg chg="add mod">
          <ac:chgData name="Rachel Hibler" userId="e4871ef2-6517-4943-8802-44b8069933e4" providerId="ADAL" clId="{E2A2437D-F7AB-491E-AD1A-DADB5B7DEDC6}" dt="2021-08-11T14:18:19.526" v="270" actId="27636"/>
          <ac:spMkLst>
            <pc:docMk/>
            <pc:sldMk cId="3705081993" sldId="265"/>
            <ac:spMk id="8" creationId="{EFC0EA24-421F-4F08-8411-55DDF2656805}"/>
          </ac:spMkLst>
        </pc:spChg>
        <pc:spChg chg="mod">
          <ac:chgData name="Rachel Hibler" userId="e4871ef2-6517-4943-8802-44b8069933e4" providerId="ADAL" clId="{E2A2437D-F7AB-491E-AD1A-DADB5B7DEDC6}" dt="2021-08-11T14:17:42.277" v="250" actId="27636"/>
          <ac:spMkLst>
            <pc:docMk/>
            <pc:sldMk cId="3705081993" sldId="265"/>
            <ac:spMk id="163" creationId="{00000000-0000-0000-0000-000000000000}"/>
          </ac:spMkLst>
        </pc:spChg>
        <pc:spChg chg="mod">
          <ac:chgData name="Rachel Hibler" userId="e4871ef2-6517-4943-8802-44b8069933e4" providerId="ADAL" clId="{E2A2437D-F7AB-491E-AD1A-DADB5B7DEDC6}" dt="2021-08-11T14:17:30.509" v="243" actId="20577"/>
          <ac:spMkLst>
            <pc:docMk/>
            <pc:sldMk cId="3705081993" sldId="265"/>
            <ac:spMk id="164" creationId="{00000000-0000-0000-0000-000000000000}"/>
          </ac:spMkLst>
        </pc:spChg>
        <pc:picChg chg="add mod">
          <ac:chgData name="Rachel Hibler" userId="e4871ef2-6517-4943-8802-44b8069933e4" providerId="ADAL" clId="{E2A2437D-F7AB-491E-AD1A-DADB5B7DEDC6}" dt="2021-08-11T14:18:24.162" v="273" actId="1076"/>
          <ac:picMkLst>
            <pc:docMk/>
            <pc:sldMk cId="3705081993" sldId="265"/>
            <ac:picMk id="6" creationId="{B41D0C45-4C1D-4CAC-B987-4AAC7DE6121C}"/>
          </ac:picMkLst>
        </pc:picChg>
        <pc:picChg chg="add mod">
          <ac:chgData name="Rachel Hibler" userId="e4871ef2-6517-4943-8802-44b8069933e4" providerId="ADAL" clId="{E2A2437D-F7AB-491E-AD1A-DADB5B7DEDC6}" dt="2021-08-11T14:18:25.340" v="274" actId="1076"/>
          <ac:picMkLst>
            <pc:docMk/>
            <pc:sldMk cId="3705081993" sldId="265"/>
            <ac:picMk id="7" creationId="{B1312BC1-C3C1-458F-8408-654FC6069F64}"/>
          </ac:picMkLst>
        </pc:picChg>
        <pc:picChg chg="mod">
          <ac:chgData name="Rachel Hibler" userId="e4871ef2-6517-4943-8802-44b8069933e4" providerId="ADAL" clId="{E2A2437D-F7AB-491E-AD1A-DADB5B7DEDC6}" dt="2021-08-11T14:17:35.970" v="245" actId="14100"/>
          <ac:picMkLst>
            <pc:docMk/>
            <pc:sldMk cId="3705081993" sldId="265"/>
            <ac:picMk id="2050" creationId="{758E907F-4806-4B42-9338-99C06A62C1C3}"/>
          </ac:picMkLst>
        </pc:picChg>
      </pc:sldChg>
      <pc:sldChg chg="addSp modSp add del">
        <pc:chgData name="Rachel Hibler" userId="e4871ef2-6517-4943-8802-44b8069933e4" providerId="ADAL" clId="{E2A2437D-F7AB-491E-AD1A-DADB5B7DEDC6}" dt="2021-08-11T14:18:29.368" v="275" actId="47"/>
        <pc:sldMkLst>
          <pc:docMk/>
          <pc:sldMk cId="1736320159" sldId="266"/>
        </pc:sldMkLst>
        <pc:spChg chg="add mod">
          <ac:chgData name="Rachel Hibler" userId="e4871ef2-6517-4943-8802-44b8069933e4" providerId="ADAL" clId="{E2A2437D-F7AB-491E-AD1A-DADB5B7DEDC6}" dt="2021-08-11T14:18:02.954" v="260" actId="571"/>
          <ac:spMkLst>
            <pc:docMk/>
            <pc:sldMk cId="1736320159" sldId="266"/>
            <ac:spMk id="9" creationId="{D1BED1B8-A917-4EC5-9B21-302E51E47762}"/>
          </ac:spMkLst>
        </pc:spChg>
        <pc:picChg chg="add mod">
          <ac:chgData name="Rachel Hibler" userId="e4871ef2-6517-4943-8802-44b8069933e4" providerId="ADAL" clId="{E2A2437D-F7AB-491E-AD1A-DADB5B7DEDC6}" dt="2021-08-11T14:18:02.954" v="260" actId="571"/>
          <ac:picMkLst>
            <pc:docMk/>
            <pc:sldMk cId="1736320159" sldId="266"/>
            <ac:picMk id="8" creationId="{CF106210-9C56-4F76-80F7-459A8359EA04}"/>
          </ac:picMkLst>
        </pc:picChg>
      </pc:sldChg>
      <pc:sldMasterChg chg="delSldLayout">
        <pc:chgData name="Rachel Hibler" userId="e4871ef2-6517-4943-8802-44b8069933e4" providerId="ADAL" clId="{E2A2437D-F7AB-491E-AD1A-DADB5B7DEDC6}" dt="2021-08-11T14:13:47.161" v="27" actId="47"/>
        <pc:sldMasterMkLst>
          <pc:docMk/>
          <pc:sldMasterMk cId="0" sldId="2147483648"/>
        </pc:sldMasterMkLst>
        <pc:sldLayoutChg chg="del">
          <pc:chgData name="Rachel Hibler" userId="e4871ef2-6517-4943-8802-44b8069933e4" providerId="ADAL" clId="{E2A2437D-F7AB-491E-AD1A-DADB5B7DEDC6}" dt="2021-08-11T14:12:48.177" v="0" actId="47"/>
          <pc:sldLayoutMkLst>
            <pc:docMk/>
            <pc:sldMasterMk cId="0" sldId="2147483648"/>
            <pc:sldLayoutMk cId="0" sldId="2147483658"/>
          </pc:sldLayoutMkLst>
        </pc:sldLayoutChg>
        <pc:sldLayoutChg chg="del">
          <pc:chgData name="Rachel Hibler" userId="e4871ef2-6517-4943-8802-44b8069933e4" providerId="ADAL" clId="{E2A2437D-F7AB-491E-AD1A-DADB5B7DEDC6}" dt="2021-08-11T14:13:47.161" v="27" actId="47"/>
          <pc:sldLayoutMkLst>
            <pc:docMk/>
            <pc:sldMasterMk cId="0" sldId="2147483648"/>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BFF3"/>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2434335"/>
            <a:ext cx="21945600" cy="706629"/>
          </a:xfrm>
          <a:prstGeom prst="rect">
            <a:avLst/>
          </a:prstGeom>
        </p:spPr>
        <p:txBody>
          <a:bodyPr anchor="ctr"/>
          <a:lstStyle>
            <a:lvl1pPr marL="0" indent="0" defTabSz="825500">
              <a:lnSpc>
                <a:spcPct val="120000"/>
              </a:lnSpc>
              <a:spcBef>
                <a:spcPts val="0"/>
              </a:spcBef>
              <a:buClrTx/>
              <a:buSzTx/>
              <a:buNone/>
              <a:defRPr sz="3600" b="0" cap="all">
                <a:solidFill>
                  <a:srgbClr val="FFFFFF"/>
                </a:solidFill>
                <a:latin typeface="Proxima Nova Extrabold"/>
                <a:ea typeface="Proxima Nova Extrabold"/>
                <a:cs typeface="Proxima Nova Extrabold"/>
                <a:sym typeface="Proxima Nova Extrabold"/>
              </a:defRPr>
            </a:lvl1pPr>
          </a:lstStyle>
          <a:p>
            <a:r>
              <a:t>Author and Date</a:t>
            </a:r>
          </a:p>
        </p:txBody>
      </p:sp>
      <p:sp>
        <p:nvSpPr>
          <p:cNvPr id="12" name="Body Level One…"/>
          <p:cNvSpPr txBox="1">
            <a:spLocks noGrp="1"/>
          </p:cNvSpPr>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19200" y="3127375"/>
            <a:ext cx="21945600" cy="5524500"/>
          </a:xfrm>
          <a:prstGeom prst="rect">
            <a:avLst/>
          </a:prstGeom>
        </p:spPr>
        <p:txBody>
          <a:bodyPr/>
          <a:lstStyle>
            <a:lvl1pPr defTabSz="584200">
              <a:defRPr sz="22000" spc="-220">
                <a:solidFill>
                  <a:srgbClr val="FFFFFF"/>
                </a:solidFill>
              </a:defRPr>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bg>
      <p:bgPr>
        <a:solidFill>
          <a:srgbClr val="FFC617"/>
        </a:solidFill>
        <a:effectLst/>
      </p:bgPr>
    </p:bg>
    <p:spTree>
      <p:nvGrpSpPr>
        <p:cNvPr id="1" name=""/>
        <p:cNvGrpSpPr/>
        <p:nvPr/>
      </p:nvGrpSpPr>
      <p:grpSpPr>
        <a:xfrm>
          <a:off x="0" y="0"/>
          <a:ext cx="0" cy="0"/>
          <a:chOff x="0" y="0"/>
          <a:chExt cx="0" cy="0"/>
        </a:xfrm>
      </p:grpSpPr>
      <p:sp>
        <p:nvSpPr>
          <p:cNvPr id="105" name="Body Level One…"/>
          <p:cNvSpPr txBox="1">
            <a:spLocks noGrp="1"/>
          </p:cNvSpPr>
          <p:nvPr>
            <p:ph type="body" idx="1" hasCustomPrompt="1"/>
          </p:nvPr>
        </p:nvSpPr>
        <p:spPr>
          <a:xfrm>
            <a:off x="1219200" y="2334623"/>
            <a:ext cx="21945600" cy="7612249"/>
          </a:xfrm>
          <a:prstGeom prst="rect">
            <a:avLst/>
          </a:prstGeom>
        </p:spPr>
        <p:txBody>
          <a:bodyPr anchor="b"/>
          <a:lstStyle>
            <a:lvl1pPr marL="0" indent="0" algn="ctr">
              <a:lnSpc>
                <a:spcPct val="70000"/>
              </a:lnSpc>
              <a:spcBef>
                <a:spcPts val="0"/>
              </a:spcBef>
              <a:buClrTx/>
              <a:buSzTx/>
              <a:buNone/>
              <a:defRPr sz="50000" b="0" cap="all" spc="-500">
                <a:solidFill>
                  <a:srgbClr val="FFFFFF"/>
                </a:solidFill>
                <a:latin typeface="+mn-lt"/>
                <a:ea typeface="+mn-ea"/>
                <a:cs typeface="+mn-cs"/>
                <a:sym typeface="Druk Medium"/>
              </a:defRPr>
            </a:lvl1pPr>
            <a:lvl2pPr marL="0" indent="457200" algn="ctr">
              <a:lnSpc>
                <a:spcPct val="70000"/>
              </a:lnSpc>
              <a:spcBef>
                <a:spcPts val="0"/>
              </a:spcBef>
              <a:buClrTx/>
              <a:buSzTx/>
              <a:buNone/>
              <a:defRPr sz="50000" b="0" cap="all" spc="-500">
                <a:solidFill>
                  <a:srgbClr val="FFFFFF"/>
                </a:solidFill>
                <a:latin typeface="+mn-lt"/>
                <a:ea typeface="+mn-ea"/>
                <a:cs typeface="+mn-cs"/>
                <a:sym typeface="Druk Medium"/>
              </a:defRPr>
            </a:lvl2pPr>
            <a:lvl3pPr marL="0" indent="914400" algn="ctr">
              <a:lnSpc>
                <a:spcPct val="70000"/>
              </a:lnSpc>
              <a:spcBef>
                <a:spcPts val="0"/>
              </a:spcBef>
              <a:buClrTx/>
              <a:buSzTx/>
              <a:buNone/>
              <a:defRPr sz="50000" b="0" cap="all" spc="-500">
                <a:solidFill>
                  <a:srgbClr val="FFFFFF"/>
                </a:solidFill>
                <a:latin typeface="+mn-lt"/>
                <a:ea typeface="+mn-ea"/>
                <a:cs typeface="+mn-cs"/>
                <a:sym typeface="Druk Medium"/>
              </a:defRPr>
            </a:lvl3pPr>
            <a:lvl4pPr marL="0" indent="1371600" algn="ctr">
              <a:lnSpc>
                <a:spcPct val="70000"/>
              </a:lnSpc>
              <a:spcBef>
                <a:spcPts val="0"/>
              </a:spcBef>
              <a:buClrTx/>
              <a:buSzTx/>
              <a:buNone/>
              <a:defRPr sz="50000" b="0" cap="all" spc="-500">
                <a:solidFill>
                  <a:srgbClr val="FFFFFF"/>
                </a:solidFill>
                <a:latin typeface="+mn-lt"/>
                <a:ea typeface="+mn-ea"/>
                <a:cs typeface="+mn-cs"/>
                <a:sym typeface="Druk Medium"/>
              </a:defRPr>
            </a:lvl4pPr>
            <a:lvl5pPr marL="0" indent="1828800" algn="ctr">
              <a:lnSpc>
                <a:spcPct val="70000"/>
              </a:lnSpc>
              <a:spcBef>
                <a:spcPts val="0"/>
              </a:spcBef>
              <a:buClrTx/>
              <a:buSzTx/>
              <a:buNone/>
              <a:defRPr sz="50000" b="0" cap="all" spc="-500">
                <a:solidFill>
                  <a:srgbClr val="FFFFFF"/>
                </a:solidFill>
                <a:latin typeface="+mn-lt"/>
                <a:ea typeface="+mn-ea"/>
                <a:cs typeface="+mn-cs"/>
                <a:sym typeface="Druk Medium"/>
              </a:defRPr>
            </a:lvl5pPr>
          </a:lstStyle>
          <a:p>
            <a:r>
              <a:t>100%</a:t>
            </a:r>
          </a:p>
          <a:p>
            <a:pPr lvl="1"/>
            <a:endParaRPr/>
          </a:p>
          <a:p>
            <a:pPr lvl="2"/>
            <a:endParaRPr/>
          </a:p>
          <a:p>
            <a:pPr lvl="3"/>
            <a:endParaRPr/>
          </a:p>
          <a:p>
            <a:pPr lvl="4"/>
            <a:endParaRPr/>
          </a:p>
        </p:txBody>
      </p:sp>
      <p:sp>
        <p:nvSpPr>
          <p:cNvPr id="106" name="Fact information"/>
          <p:cNvSpPr txBox="1">
            <a:spLocks noGrp="1"/>
          </p:cNvSpPr>
          <p:nvPr>
            <p:ph type="body" sz="quarter" idx="21" hasCustomPrompt="1"/>
          </p:nvPr>
        </p:nvSpPr>
        <p:spPr>
          <a:xfrm>
            <a:off x="1219200" y="9436100"/>
            <a:ext cx="21945599" cy="629921"/>
          </a:xfrm>
          <a:prstGeom prst="rect">
            <a:avLst/>
          </a:prstGeom>
        </p:spPr>
        <p:txBody>
          <a:bodyPr/>
          <a:lstStyle>
            <a:lvl1pPr marL="0" indent="0" algn="ctr">
              <a:lnSpc>
                <a:spcPct val="110000"/>
              </a:lnSpc>
              <a:spcBef>
                <a:spcPts val="0"/>
              </a:spcBef>
              <a:buClrTx/>
              <a:buSzTx/>
              <a:buNone/>
              <a:defRPr sz="3200" b="0" cap="all" spc="-32">
                <a:solidFill>
                  <a:srgbClr val="000000"/>
                </a:solidFill>
                <a:latin typeface="Proxima Nova Extrabold"/>
                <a:ea typeface="Proxima Nova Extrabold"/>
                <a:cs typeface="Proxima Nova Extrabold"/>
                <a:sym typeface="Proxima Nova Extrabold"/>
              </a:defRPr>
            </a:lvl1pPr>
          </a:lstStyle>
          <a:p>
            <a:r>
              <a:t>Fact information</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solidFill>
          <a:srgbClr val="00BFF3"/>
        </a:solidFill>
        <a:effectLst/>
      </p:bgPr>
    </p:bg>
    <p:spTree>
      <p:nvGrpSpPr>
        <p:cNvPr id="1" name=""/>
        <p:cNvGrpSpPr/>
        <p:nvPr/>
      </p:nvGrpSpPr>
      <p:grpSpPr>
        <a:xfrm>
          <a:off x="0" y="0"/>
          <a:ext cx="0" cy="0"/>
          <a:chOff x="0" y="0"/>
          <a:chExt cx="0" cy="0"/>
        </a:xfrm>
      </p:grpSpPr>
      <p:sp>
        <p:nvSpPr>
          <p:cNvPr id="114" name="Body Level One…"/>
          <p:cNvSpPr txBox="1">
            <a:spLocks noGrp="1"/>
          </p:cNvSpPr>
          <p:nvPr>
            <p:ph type="body" sz="half" idx="1" hasCustomPrompt="1"/>
          </p:nvPr>
        </p:nvSpPr>
        <p:spPr>
          <a:xfrm>
            <a:off x="3771900" y="4464048"/>
            <a:ext cx="16840200" cy="4883152"/>
          </a:xfrm>
          <a:prstGeom prst="rect">
            <a:avLst/>
          </a:prstGeom>
        </p:spPr>
        <p:txBody>
          <a:bodyPr anchor="ctr"/>
          <a:lstStyle>
            <a:lvl1pPr marL="431800" indent="-431800" defTabSz="825500">
              <a:lnSpc>
                <a:spcPct val="70000"/>
              </a:lnSpc>
              <a:spcBef>
                <a:spcPts val="0"/>
              </a:spcBef>
              <a:buClrTx/>
              <a:buSzTx/>
              <a:buNone/>
              <a:defRPr sz="14000" b="0" cap="all">
                <a:solidFill>
                  <a:srgbClr val="FFFFFF"/>
                </a:solidFill>
                <a:latin typeface="+mn-lt"/>
                <a:ea typeface="+mn-ea"/>
                <a:cs typeface="+mn-cs"/>
                <a:sym typeface="Druk Medium"/>
              </a:defRPr>
            </a:lvl1pPr>
            <a:lvl2pPr marL="431800" indent="25400" defTabSz="825500">
              <a:lnSpc>
                <a:spcPct val="70000"/>
              </a:lnSpc>
              <a:spcBef>
                <a:spcPts val="0"/>
              </a:spcBef>
              <a:buClrTx/>
              <a:buSzTx/>
              <a:buNone/>
              <a:defRPr sz="14000" b="0" cap="all">
                <a:solidFill>
                  <a:srgbClr val="FFFFFF"/>
                </a:solidFill>
                <a:latin typeface="+mn-lt"/>
                <a:ea typeface="+mn-ea"/>
                <a:cs typeface="+mn-cs"/>
                <a:sym typeface="Druk Medium"/>
              </a:defRPr>
            </a:lvl2pPr>
            <a:lvl3pPr marL="431800" indent="482600" defTabSz="825500">
              <a:lnSpc>
                <a:spcPct val="70000"/>
              </a:lnSpc>
              <a:spcBef>
                <a:spcPts val="0"/>
              </a:spcBef>
              <a:buClrTx/>
              <a:buSzTx/>
              <a:buNone/>
              <a:defRPr sz="14000" b="0" cap="all">
                <a:solidFill>
                  <a:srgbClr val="FFFFFF"/>
                </a:solidFill>
                <a:latin typeface="+mn-lt"/>
                <a:ea typeface="+mn-ea"/>
                <a:cs typeface="+mn-cs"/>
                <a:sym typeface="Druk Medium"/>
              </a:defRPr>
            </a:lvl3pPr>
            <a:lvl4pPr marL="431800" indent="939800" defTabSz="825500">
              <a:lnSpc>
                <a:spcPct val="70000"/>
              </a:lnSpc>
              <a:spcBef>
                <a:spcPts val="0"/>
              </a:spcBef>
              <a:buClrTx/>
              <a:buSzTx/>
              <a:buNone/>
              <a:defRPr sz="14000" b="0" cap="all">
                <a:solidFill>
                  <a:srgbClr val="FFFFFF"/>
                </a:solidFill>
                <a:latin typeface="+mn-lt"/>
                <a:ea typeface="+mn-ea"/>
                <a:cs typeface="+mn-cs"/>
                <a:sym typeface="Druk Medium"/>
              </a:defRPr>
            </a:lvl4pPr>
            <a:lvl5pPr marL="431800" indent="1397000" defTabSz="825500">
              <a:lnSpc>
                <a:spcPct val="70000"/>
              </a:lnSpc>
              <a:spcBef>
                <a:spcPts val="0"/>
              </a:spcBef>
              <a:buClrTx/>
              <a:buSzTx/>
              <a:buNone/>
              <a:defRPr sz="14000" b="0" cap="all">
                <a:solidFill>
                  <a:srgbClr val="FFFFFF"/>
                </a:solidFill>
                <a:latin typeface="+mn-lt"/>
                <a:ea typeface="+mn-ea"/>
                <a:cs typeface="+mn-cs"/>
                <a:sym typeface="Druk Medium"/>
              </a:defRPr>
            </a:lvl5pPr>
          </a:lstStyle>
          <a:p>
            <a:r>
              <a:t>“Notable Quote”</a:t>
            </a:r>
          </a:p>
          <a:p>
            <a:pPr lvl="1"/>
            <a:endParaRPr/>
          </a:p>
          <a:p>
            <a:pPr lvl="2"/>
            <a:endParaRPr/>
          </a:p>
          <a:p>
            <a:pPr lvl="3"/>
            <a:endParaRPr/>
          </a:p>
          <a:p>
            <a:pPr lvl="4"/>
            <a:endParaRPr/>
          </a:p>
        </p:txBody>
      </p:sp>
      <p:sp>
        <p:nvSpPr>
          <p:cNvPr id="115" name="Attribution"/>
          <p:cNvSpPr txBox="1">
            <a:spLocks noGrp="1"/>
          </p:cNvSpPr>
          <p:nvPr>
            <p:ph type="body" sz="quarter" idx="21" hasCustomPrompt="1"/>
          </p:nvPr>
        </p:nvSpPr>
        <p:spPr>
          <a:xfrm>
            <a:off x="4203700" y="9372600"/>
            <a:ext cx="16840200" cy="680721"/>
          </a:xfrm>
          <a:prstGeom prst="rect">
            <a:avLst/>
          </a:prstGeom>
        </p:spPr>
        <p:txBody>
          <a:bodyPr/>
          <a:lstStyle>
            <a:lvl1pPr marL="0" indent="0" defTabSz="825500">
              <a:lnSpc>
                <a:spcPts val="3600"/>
              </a:lnSpc>
              <a:spcBef>
                <a:spcPts val="0"/>
              </a:spcBef>
              <a:buClrTx/>
              <a:buSzTx/>
              <a:buNone/>
              <a:defRPr sz="3200" b="0" cap="all" spc="-32">
                <a:solidFill>
                  <a:srgbClr val="FFFFFF"/>
                </a:solidFill>
                <a:latin typeface="Proxima Nova Extrabold"/>
                <a:ea typeface="Proxima Nova Extrabold"/>
                <a:cs typeface="Proxima Nova Extrabold"/>
                <a:sym typeface="Proxima Nova Extrabold"/>
              </a:defRPr>
            </a:lvl1pPr>
          </a:lstStyle>
          <a:p>
            <a:r>
              <a:t>Attribution</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3" name="495873917_2724x1818.jpg"/>
          <p:cNvSpPr>
            <a:spLocks noGrp="1"/>
          </p:cNvSpPr>
          <p:nvPr>
            <p:ph type="pic" sz="half" idx="21"/>
          </p:nvPr>
        </p:nvSpPr>
        <p:spPr>
          <a:xfrm>
            <a:off x="635000" y="6832600"/>
            <a:ext cx="12877800" cy="8589928"/>
          </a:xfrm>
          <a:prstGeom prst="rect">
            <a:avLst/>
          </a:prstGeom>
        </p:spPr>
        <p:txBody>
          <a:bodyPr lIns="91439" tIns="45719" rIns="91439" bIns="45719">
            <a:noAutofit/>
          </a:bodyPr>
          <a:lstStyle/>
          <a:p>
            <a:endParaRPr/>
          </a:p>
        </p:txBody>
      </p:sp>
      <p:sp>
        <p:nvSpPr>
          <p:cNvPr id="124" name="496036167_2890x1683.jpg"/>
          <p:cNvSpPr>
            <a:spLocks noGrp="1"/>
          </p:cNvSpPr>
          <p:nvPr>
            <p:ph type="pic" sz="half" idx="22"/>
          </p:nvPr>
        </p:nvSpPr>
        <p:spPr>
          <a:xfrm>
            <a:off x="88900" y="-177800"/>
            <a:ext cx="14008100" cy="8157658"/>
          </a:xfrm>
          <a:prstGeom prst="rect">
            <a:avLst/>
          </a:prstGeom>
        </p:spPr>
        <p:txBody>
          <a:bodyPr lIns="91439" tIns="45719" rIns="91439" bIns="45719">
            <a:noAutofit/>
          </a:bodyPr>
          <a:lstStyle/>
          <a:p>
            <a:endParaRPr/>
          </a:p>
        </p:txBody>
      </p:sp>
      <p:sp>
        <p:nvSpPr>
          <p:cNvPr id="125" name="Image"/>
          <p:cNvSpPr>
            <a:spLocks noGrp="1"/>
          </p:cNvSpPr>
          <p:nvPr>
            <p:ph type="pic" idx="23"/>
          </p:nvPr>
        </p:nvSpPr>
        <p:spPr>
          <a:xfrm>
            <a:off x="12814300" y="-355600"/>
            <a:ext cx="12033950" cy="18034000"/>
          </a:xfrm>
          <a:prstGeom prst="rect">
            <a:avLst/>
          </a:prstGeom>
        </p:spPr>
        <p:txBody>
          <a:bodyPr lIns="91439" tIns="45719" rIns="91439" bIns="45719">
            <a:noAutofit/>
          </a:bodyPr>
          <a:lstStyle/>
          <a:p>
            <a:endParaRP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noFill/>
        <a:effectLst/>
      </p:bgPr>
    </p:bg>
    <p:spTree>
      <p:nvGrpSpPr>
        <p:cNvPr id="1" name=""/>
        <p:cNvGrpSpPr/>
        <p:nvPr/>
      </p:nvGrpSpPr>
      <p:grpSpPr>
        <a:xfrm>
          <a:off x="0" y="0"/>
          <a:ext cx="0" cy="0"/>
          <a:chOff x="0" y="0"/>
          <a:chExt cx="0" cy="0"/>
        </a:xfrm>
      </p:grpSpPr>
      <p:sp>
        <p:nvSpPr>
          <p:cNvPr id="21" name="496036167_2890x1683.jpg"/>
          <p:cNvSpPr>
            <a:spLocks noGrp="1"/>
          </p:cNvSpPr>
          <p:nvPr>
            <p:ph type="pic" idx="21"/>
          </p:nvPr>
        </p:nvSpPr>
        <p:spPr>
          <a:xfrm>
            <a:off x="-38100" y="-267934"/>
            <a:ext cx="24472902" cy="14251868"/>
          </a:xfrm>
          <a:prstGeom prst="rect">
            <a:avLst/>
          </a:prstGeom>
        </p:spPr>
        <p:txBody>
          <a:bodyPr lIns="91439" tIns="45719" rIns="91439" bIns="45719">
            <a:noAutofit/>
          </a:bodyPr>
          <a:lstStyle/>
          <a:p>
            <a:endParaRPr/>
          </a:p>
        </p:txBody>
      </p:sp>
      <p:sp>
        <p:nvSpPr>
          <p:cNvPr id="22" name="Body Level One…"/>
          <p:cNvSpPr txBox="1">
            <a:spLocks noGrp="1"/>
          </p:cNvSpPr>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5pPr>
          </a:lstStyle>
          <a:p>
            <a:r>
              <a:t>Presentation Subtitle</a:t>
            </a:r>
          </a:p>
          <a:p>
            <a:pPr lvl="1"/>
            <a:endParaRPr/>
          </a:p>
          <a:p>
            <a:pPr lvl="2"/>
            <a:endParaRPr/>
          </a:p>
          <a:p>
            <a:pPr lvl="3"/>
            <a:endParaRPr/>
          </a:p>
          <a:p>
            <a:pPr lvl="4"/>
            <a:endParaRPr/>
          </a:p>
        </p:txBody>
      </p:sp>
      <p:sp>
        <p:nvSpPr>
          <p:cNvPr id="23" name="Presentation Title"/>
          <p:cNvSpPr txBox="1">
            <a:spLocks noGrp="1"/>
          </p:cNvSpPr>
          <p:nvPr>
            <p:ph type="title" hasCustomPrompt="1"/>
          </p:nvPr>
        </p:nvSpPr>
        <p:spPr>
          <a:xfrm>
            <a:off x="1219200" y="3124200"/>
            <a:ext cx="21945600" cy="5524500"/>
          </a:xfrm>
          <a:prstGeom prst="rect">
            <a:avLst/>
          </a:prstGeom>
        </p:spPr>
        <p:txBody>
          <a:bodyPr/>
          <a:lstStyle>
            <a:lvl1pPr defTabSz="584200">
              <a:defRPr sz="22000" spc="-220">
                <a:solidFill>
                  <a:srgbClr val="FFFFFF"/>
                </a:solidFill>
              </a:defRPr>
            </a:lvl1pPr>
          </a:lstStyle>
          <a:p>
            <a:r>
              <a:t>Presentation Title</a:t>
            </a:r>
          </a:p>
        </p:txBody>
      </p:sp>
      <p:sp>
        <p:nvSpPr>
          <p:cNvPr id="24" name="Author and Date"/>
          <p:cNvSpPr txBox="1">
            <a:spLocks noGrp="1"/>
          </p:cNvSpPr>
          <p:nvPr>
            <p:ph type="body" sz="quarter" idx="22" hasCustomPrompt="1"/>
          </p:nvPr>
        </p:nvSpPr>
        <p:spPr>
          <a:xfrm>
            <a:off x="1219200" y="2438400"/>
            <a:ext cx="21945600" cy="711200"/>
          </a:xfrm>
          <a:prstGeom prst="rect">
            <a:avLst/>
          </a:prstGeom>
        </p:spPr>
        <p:txBody>
          <a:bodyPr anchor="ctr"/>
          <a:lstStyle>
            <a:lvl1pPr marL="0" indent="0" defTabSz="825500">
              <a:lnSpc>
                <a:spcPct val="120000"/>
              </a:lnSpc>
              <a:spcBef>
                <a:spcPts val="0"/>
              </a:spcBef>
              <a:buClrTx/>
              <a:buSzTx/>
              <a:buNone/>
              <a:defRPr sz="3600" b="0" cap="all">
                <a:solidFill>
                  <a:srgbClr val="FFFFFF"/>
                </a:solidFill>
                <a:latin typeface="Proxima Nova Extrabold"/>
                <a:ea typeface="Proxima Nova Extrabold"/>
                <a:cs typeface="Proxima Nova Extrabold"/>
                <a:sym typeface="Proxima Nova Extrabold"/>
              </a:defRPr>
            </a:lvl1pPr>
          </a:lstStyle>
          <a:p>
            <a:r>
              <a:t>Author and Date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bg>
      <p:bgPr>
        <a:solidFill>
          <a:srgbClr val="00BFF3"/>
        </a:solidFill>
        <a:effectLst/>
      </p:bgPr>
    </p:bg>
    <p:spTree>
      <p:nvGrpSpPr>
        <p:cNvPr id="1" name=""/>
        <p:cNvGrpSpPr/>
        <p:nvPr/>
      </p:nvGrpSpPr>
      <p:grpSpPr>
        <a:xfrm>
          <a:off x="0" y="0"/>
          <a:ext cx="0" cy="0"/>
          <a:chOff x="0" y="0"/>
          <a:chExt cx="0" cy="0"/>
        </a:xfrm>
      </p:grpSpPr>
      <p:sp>
        <p:nvSpPr>
          <p:cNvPr id="32" name="Body Level One…"/>
          <p:cNvSpPr txBox="1">
            <a:spLocks noGrp="1"/>
          </p:cNvSpPr>
          <p:nvPr>
            <p:ph type="body" sz="quarter" idx="1" hasCustomPrompt="1"/>
          </p:nvPr>
        </p:nvSpPr>
        <p:spPr>
          <a:xfrm>
            <a:off x="19100800" y="8229600"/>
            <a:ext cx="4584700" cy="3123704"/>
          </a:xfrm>
          <a:prstGeom prst="rect">
            <a:avLst/>
          </a:prstGeom>
        </p:spPr>
        <p:txBody>
          <a:bodyPr/>
          <a:lstStyle>
            <a:lvl1pPr marL="0" indent="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1pPr>
            <a:lvl2pPr marL="0" indent="4572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2pPr>
            <a:lvl3pPr marL="0" indent="9144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3pPr>
            <a:lvl4pPr marL="0" indent="13716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4pPr>
            <a:lvl5pPr marL="0" indent="18288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5pPr>
          </a:lstStyle>
          <a:p>
            <a:r>
              <a:t>Caption Text</a:t>
            </a:r>
          </a:p>
          <a:p>
            <a:pPr lvl="1"/>
            <a:endParaRPr/>
          </a:p>
          <a:p>
            <a:pPr lvl="2"/>
            <a:endParaRPr/>
          </a:p>
          <a:p>
            <a:pPr lvl="3"/>
            <a:endParaRPr/>
          </a:p>
          <a:p>
            <a:pPr lvl="4"/>
            <a:endParaRPr/>
          </a:p>
        </p:txBody>
      </p:sp>
      <p:sp>
        <p:nvSpPr>
          <p:cNvPr id="33" name="Image"/>
          <p:cNvSpPr>
            <a:spLocks noGrp="1"/>
          </p:cNvSpPr>
          <p:nvPr>
            <p:ph type="pic" idx="21"/>
          </p:nvPr>
        </p:nvSpPr>
        <p:spPr>
          <a:xfrm>
            <a:off x="528828" y="0"/>
            <a:ext cx="17992344" cy="12001500"/>
          </a:xfrm>
          <a:prstGeom prst="rect">
            <a:avLst/>
          </a:prstGeom>
        </p:spPr>
        <p:txBody>
          <a:bodyPr lIns="91439" tIns="45719" rIns="91439" bIns="45719">
            <a:noAutofit/>
          </a:bodyPr>
          <a:lstStyle/>
          <a:p>
            <a:endParaRPr/>
          </a:p>
        </p:txBody>
      </p:sp>
      <p:sp>
        <p:nvSpPr>
          <p:cNvPr id="34" name="Slide Title"/>
          <p:cNvSpPr txBox="1">
            <a:spLocks noGrp="1"/>
          </p:cNvSpPr>
          <p:nvPr>
            <p:ph type="title" hasCustomPrompt="1"/>
          </p:nvPr>
        </p:nvSpPr>
        <p:spPr>
          <a:xfrm>
            <a:off x="635000" y="7937906"/>
            <a:ext cx="17780000" cy="5651592"/>
          </a:xfrm>
          <a:prstGeom prst="rect">
            <a:avLst/>
          </a:prstGeom>
        </p:spPr>
        <p:txBody>
          <a:bodyPr anchor="b"/>
          <a:lstStyle>
            <a:lvl1pPr algn="ctr" defTabSz="584200">
              <a:defRPr sz="22000" spc="-220">
                <a:solidFill>
                  <a:srgbClr val="FFD74C"/>
                </a:solidFill>
              </a:defRPr>
            </a:lvl1pPr>
          </a:lstStyle>
          <a:p>
            <a:r>
              <a:t>Slide Title</a:t>
            </a:r>
          </a:p>
        </p:txBody>
      </p:sp>
      <p:sp>
        <p:nvSpPr>
          <p:cNvPr id="35" name="Line"/>
          <p:cNvSpPr/>
          <p:nvPr/>
        </p:nvSpPr>
        <p:spPr>
          <a:xfrm>
            <a:off x="19169012" y="11874500"/>
            <a:ext cx="1549401" cy="0"/>
          </a:xfrm>
          <a:prstGeom prst="ellipse">
            <a:avLst/>
          </a:prstGeom>
          <a:ln w="254000">
            <a:solidFill>
              <a:srgbClr val="FFD74C"/>
            </a:solidFill>
            <a:miter lim="400000"/>
          </a:ln>
        </p:spPr>
        <p:txBody>
          <a:bodyPr lIns="0" tIns="0" rIns="0" bIns="0" anchor="ctr"/>
          <a:lstStyle/>
          <a:p>
            <a:pPr>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728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19200" y="6311900"/>
            <a:ext cx="8356600" cy="6184900"/>
          </a:xfrm>
          <a:prstGeom prst="rect">
            <a:avLst/>
          </a:prstGeom>
        </p:spPr>
        <p:txBody>
          <a:bodyPr/>
          <a:lstStyle/>
          <a:p>
            <a:r>
              <a:t>Slide bullet text</a:t>
            </a:r>
          </a:p>
          <a:p>
            <a:pPr lvl="1"/>
            <a:endParaRPr/>
          </a:p>
          <a:p>
            <a:pPr lvl="2"/>
            <a:endParaRPr/>
          </a:p>
          <a:p>
            <a:pPr lvl="3"/>
            <a:endParaRPr/>
          </a:p>
          <a:p>
            <a:pPr lvl="4"/>
            <a:endParaRPr/>
          </a:p>
        </p:txBody>
      </p:sp>
      <p:sp>
        <p:nvSpPr>
          <p:cNvPr id="61" name="Slide Title"/>
          <p:cNvSpPr txBox="1">
            <a:spLocks noGrp="1"/>
          </p:cNvSpPr>
          <p:nvPr>
            <p:ph type="title" hasCustomPrompt="1"/>
          </p:nvPr>
        </p:nvSpPr>
        <p:spPr>
          <a:xfrm>
            <a:off x="1219200" y="2439639"/>
            <a:ext cx="8356600" cy="3068291"/>
          </a:xfrm>
          <a:prstGeom prst="rect">
            <a:avLst/>
          </a:prstGeom>
        </p:spPr>
        <p:txBody>
          <a:bodyPr/>
          <a:lstStyle>
            <a:lvl1pPr>
              <a:defRPr sz="10000" spc="-100"/>
            </a:lvl1pPr>
          </a:lstStyle>
          <a:p>
            <a:r>
              <a:t>Slide Title</a:t>
            </a:r>
          </a:p>
        </p:txBody>
      </p:sp>
      <p:sp>
        <p:nvSpPr>
          <p:cNvPr id="62" name="Rectangle"/>
          <p:cNvSpPr/>
          <p:nvPr/>
        </p:nvSpPr>
        <p:spPr>
          <a:xfrm>
            <a:off x="10795000" y="0"/>
            <a:ext cx="13614400" cy="13716000"/>
          </a:xfrm>
          <a:prstGeom prst="rect">
            <a:avLst/>
          </a:prstGeom>
          <a:solidFill>
            <a:srgbClr val="00BFF3"/>
          </a:solidFill>
          <a:ln w="12700">
            <a:miter lim="400000"/>
          </a:ln>
        </p:spPr>
        <p:txBody>
          <a:bodyPr lIns="50800" tIns="50800" rIns="50800" bIns="50800" anchor="ctr"/>
          <a:lstStyle/>
          <a:p>
            <a:pPr>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63" name="638623930_2326x1548.jpg"/>
          <p:cNvSpPr>
            <a:spLocks noGrp="1"/>
          </p:cNvSpPr>
          <p:nvPr>
            <p:ph type="pic" idx="21"/>
          </p:nvPr>
        </p:nvSpPr>
        <p:spPr>
          <a:xfrm>
            <a:off x="9156700" y="-38100"/>
            <a:ext cx="19693467" cy="13106400"/>
          </a:xfrm>
          <a:prstGeom prst="rect">
            <a:avLst/>
          </a:prstGeom>
        </p:spPr>
        <p:txBody>
          <a:bodyPr lIns="91439" tIns="45719" rIns="91439" bIns="45719">
            <a:noAutofit/>
          </a:bodyPr>
          <a:lstStyle/>
          <a:p>
            <a:endParaRPr/>
          </a:p>
        </p:txBody>
      </p:sp>
      <p:sp>
        <p:nvSpPr>
          <p:cNvPr id="64" name="Author and Date"/>
          <p:cNvSpPr txBox="1">
            <a:spLocks noGrp="1"/>
          </p:cNvSpPr>
          <p:nvPr>
            <p:ph type="body" sz="quarter" idx="22" hasCustomPrompt="1"/>
          </p:nvPr>
        </p:nvSpPr>
        <p:spPr>
          <a:xfrm>
            <a:off x="1219200" y="1646935"/>
            <a:ext cx="8356600" cy="770129"/>
          </a:xfrm>
          <a:prstGeom prst="rect">
            <a:avLst/>
          </a:prstGeom>
        </p:spPr>
        <p:txBody>
          <a:bodyPr anchor="ctr"/>
          <a:lstStyle>
            <a:lvl1pPr marL="0" indent="0">
              <a:lnSpc>
                <a:spcPct val="120000"/>
              </a:lnSpc>
              <a:spcBef>
                <a:spcPts val="0"/>
              </a:spcBef>
              <a:buClrTx/>
              <a:buSzTx/>
              <a:buNone/>
              <a:defRPr sz="3600" b="0" cap="all">
                <a:solidFill>
                  <a:srgbClr val="00C7FC"/>
                </a:solidFill>
                <a:latin typeface="Proxima Nova Extrabold"/>
                <a:ea typeface="Proxima Nova Extrabold"/>
                <a:cs typeface="Proxima Nova Extrabold"/>
                <a:sym typeface="Proxima Nova Extrabold"/>
              </a:defRPr>
            </a:lvl1pPr>
          </a:lstStyle>
          <a:p>
            <a:r>
              <a:t>Author and Date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BFF3"/>
        </a:solidFill>
        <a:effectLst/>
      </p:bgPr>
    </p:bg>
    <p:spTree>
      <p:nvGrpSpPr>
        <p:cNvPr id="1" name=""/>
        <p:cNvGrpSpPr/>
        <p:nvPr/>
      </p:nvGrpSpPr>
      <p:grpSpPr>
        <a:xfrm>
          <a:off x="0" y="0"/>
          <a:ext cx="0" cy="0"/>
          <a:chOff x="0" y="0"/>
          <a:chExt cx="0" cy="0"/>
        </a:xfrm>
      </p:grpSpPr>
      <p:sp>
        <p:nvSpPr>
          <p:cNvPr id="72" name="Section Title"/>
          <p:cNvSpPr txBox="1">
            <a:spLocks noGrp="1"/>
          </p:cNvSpPr>
          <p:nvPr>
            <p:ph type="title" hasCustomPrompt="1"/>
          </p:nvPr>
        </p:nvSpPr>
        <p:spPr>
          <a:xfrm>
            <a:off x="1219200" y="4064000"/>
            <a:ext cx="21945600" cy="5930900"/>
          </a:xfrm>
          <a:prstGeom prst="rect">
            <a:avLst/>
          </a:prstGeom>
        </p:spPr>
        <p:txBody>
          <a:bodyPr anchor="ctr"/>
          <a:lstStyle>
            <a:lvl1pPr marL="431800" indent="-431800">
              <a:defRPr spc="0">
                <a:solidFill>
                  <a:srgbClr val="FFFFFF"/>
                </a:solidFill>
              </a:defRPr>
            </a:lvl1pPr>
          </a:lstStyle>
          <a:p>
            <a:r>
              <a:t>Section Title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0" name="Slide Title"/>
          <p:cNvSpPr txBox="1">
            <a:spLocks noGrp="1"/>
          </p:cNvSpPr>
          <p:nvPr>
            <p:ph type="title" hasCustomPrompt="1"/>
          </p:nvPr>
        </p:nvSpPr>
        <p:spPr>
          <a:prstGeom prst="rect">
            <a:avLst/>
          </a:prstGeom>
        </p:spPr>
        <p:txBody>
          <a:bodyPr/>
          <a:lstStyle/>
          <a:p>
            <a:r>
              <a:t>Slide 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bg>
      <p:bgPr>
        <a:solidFill>
          <a:srgbClr val="FFC617"/>
        </a:solidFill>
        <a:effectLst/>
      </p:bgPr>
    </p:bg>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lvl1pPr>
              <a:lnSpc>
                <a:spcPct val="60000"/>
              </a:lnSpc>
              <a:defRPr>
                <a:solidFill>
                  <a:srgbClr val="FFFFFF"/>
                </a:solidFill>
              </a:defRPr>
            </a:lvl1pPr>
          </a:lstStyle>
          <a:p>
            <a:r>
              <a:t>Agenda Title</a:t>
            </a:r>
          </a:p>
        </p:txBody>
      </p:sp>
      <p:sp>
        <p:nvSpPr>
          <p:cNvPr id="89" name="Body Level One…"/>
          <p:cNvSpPr txBox="1">
            <a:spLocks noGrp="1"/>
          </p:cNvSpPr>
          <p:nvPr>
            <p:ph type="body" idx="1" hasCustomPrompt="1"/>
          </p:nvPr>
        </p:nvSpPr>
        <p:spPr>
          <a:xfrm>
            <a:off x="1219200" y="3594100"/>
            <a:ext cx="21945600" cy="8902700"/>
          </a:xfrm>
          <a:prstGeom prst="rect">
            <a:avLst/>
          </a:prstGeom>
        </p:spPr>
        <p:txBody>
          <a:bodyPr/>
          <a:lstStyle>
            <a:lvl1pPr marL="0" indent="0" defTabSz="825500">
              <a:lnSpc>
                <a:spcPct val="140000"/>
              </a:lnSpc>
              <a:spcBef>
                <a:spcPts val="0"/>
              </a:spcBef>
              <a:buClrTx/>
              <a:buSzTx/>
              <a:buNone/>
              <a:defRPr sz="5400" spc="-53">
                <a:solidFill>
                  <a:srgbClr val="000000"/>
                </a:solidFill>
              </a:defRPr>
            </a:lvl1pPr>
            <a:lvl2pPr marL="0" indent="457200" defTabSz="825500">
              <a:lnSpc>
                <a:spcPct val="140000"/>
              </a:lnSpc>
              <a:spcBef>
                <a:spcPts val="0"/>
              </a:spcBef>
              <a:buClrTx/>
              <a:buSzTx/>
              <a:buNone/>
              <a:defRPr sz="5400" spc="-53">
                <a:solidFill>
                  <a:srgbClr val="000000"/>
                </a:solidFill>
              </a:defRPr>
            </a:lvl2pPr>
            <a:lvl3pPr marL="0" indent="914400" defTabSz="825500">
              <a:lnSpc>
                <a:spcPct val="140000"/>
              </a:lnSpc>
              <a:spcBef>
                <a:spcPts val="0"/>
              </a:spcBef>
              <a:buClrTx/>
              <a:buSzTx/>
              <a:buNone/>
              <a:defRPr sz="5400" spc="-53">
                <a:solidFill>
                  <a:srgbClr val="000000"/>
                </a:solidFill>
              </a:defRPr>
            </a:lvl3pPr>
            <a:lvl4pPr marL="0" indent="1371600" defTabSz="825500">
              <a:lnSpc>
                <a:spcPct val="140000"/>
              </a:lnSpc>
              <a:spcBef>
                <a:spcPts val="0"/>
              </a:spcBef>
              <a:buClrTx/>
              <a:buSzTx/>
              <a:buNone/>
              <a:defRPr sz="5400" spc="-53">
                <a:solidFill>
                  <a:srgbClr val="000000"/>
                </a:solidFill>
              </a:defRPr>
            </a:lvl4pPr>
            <a:lvl5pPr marL="0" indent="1828800" defTabSz="825500">
              <a:lnSpc>
                <a:spcPct val="140000"/>
              </a:lnSpc>
              <a:spcBef>
                <a:spcPts val="0"/>
              </a:spcBef>
              <a:buClrTx/>
              <a:buSzTx/>
              <a:buNone/>
              <a:defRPr sz="5400" spc="-53">
                <a:solidFill>
                  <a:srgbClr val="000000"/>
                </a:solidFill>
              </a:defRPr>
            </a:lvl5pPr>
          </a:lstStyle>
          <a:p>
            <a:r>
              <a:t>Agenda Topics</a:t>
            </a:r>
          </a:p>
          <a:p>
            <a:pPr lvl="1"/>
            <a:endParaRPr/>
          </a:p>
          <a:p>
            <a:pPr lvl="2"/>
            <a:endParaRPr/>
          </a:p>
          <a:p>
            <a:pPr lvl="3"/>
            <a:endParaRPr/>
          </a:p>
          <a:p>
            <a:pPr lvl="4"/>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19200" y="3733800"/>
            <a:ext cx="21945600" cy="876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1219200" y="1219200"/>
            <a:ext cx="21945600" cy="2298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23622000" y="13080999"/>
            <a:ext cx="336728" cy="413767"/>
          </a:xfrm>
          <a:prstGeom prst="rect">
            <a:avLst/>
          </a:prstGeom>
          <a:ln w="12700">
            <a:miter lim="400000"/>
          </a:ln>
        </p:spPr>
        <p:txBody>
          <a:bodyPr wrap="none" lIns="50800" tIns="50800" rIns="50800" bIns="50800" anchor="b">
            <a:spAutoFit/>
          </a:bodyPr>
          <a:lstStyle>
            <a:lvl1pPr algn="l">
              <a:lnSpc>
                <a:spcPts val="2600"/>
              </a:lnSpc>
              <a:defRPr sz="1800">
                <a:latin typeface="Proxima Nova Medium"/>
                <a:ea typeface="Proxima Nova Medium"/>
                <a:cs typeface="Proxima Nova Medium"/>
                <a:sym typeface="Proxima Nova Medium"/>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3" r:id="rId13"/>
  </p:sldLayoutIdLst>
  <p:transition spd="med"/>
  <p:txStyles>
    <p:titleStyle>
      <a:lvl1pPr marL="0" marR="0" indent="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1pPr>
      <a:lvl2pPr marL="0" marR="0" indent="4572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2pPr>
      <a:lvl3pPr marL="0" marR="0" indent="9144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3pPr>
      <a:lvl4pPr marL="0" marR="0" indent="13716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4pPr>
      <a:lvl5pPr marL="0" marR="0" indent="18288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5pPr>
      <a:lvl6pPr marL="0" marR="0" indent="22860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6pPr>
      <a:lvl7pPr marL="0" marR="0" indent="27432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7pPr>
      <a:lvl8pPr marL="0" marR="0" indent="32004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8pPr>
      <a:lvl9pPr marL="0" marR="0" indent="36576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9pPr>
    </p:titleStyle>
    <p:bodyStyle>
      <a:lvl1pPr marL="685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1pPr>
      <a:lvl2pPr marL="1371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2pPr>
      <a:lvl3pPr marL="2057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3pPr>
      <a:lvl4pPr marL="2743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4pPr>
      <a:lvl5pPr marL="34290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5pPr>
      <a:lvl6pPr marL="4114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6pPr>
      <a:lvl7pPr marL="4800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7pPr>
      <a:lvl8pPr marL="5486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8pPr>
      <a:lvl9pPr marL="6172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1pPr>
      <a:lvl2pPr marL="0" marR="0" indent="457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2pPr>
      <a:lvl3pPr marL="0" marR="0" indent="914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3pPr>
      <a:lvl4pPr marL="0" marR="0" indent="1371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4pPr>
      <a:lvl5pPr marL="0" marR="0" indent="18288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5pPr>
      <a:lvl6pPr marL="0" marR="0" indent="22860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6pPr>
      <a:lvl7pPr marL="0" marR="0" indent="2743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7pPr>
      <a:lvl8pPr marL="0" marR="0" indent="3200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8pPr>
      <a:lvl9pPr marL="0" marR="0" indent="3657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rama"/>
          <p:cNvSpPr txBox="1">
            <a:spLocks noGrp="1"/>
          </p:cNvSpPr>
          <p:nvPr>
            <p:ph type="ctrTitle"/>
          </p:nvPr>
        </p:nvSpPr>
        <p:spPr>
          <a:xfrm>
            <a:off x="951722" y="2824491"/>
            <a:ext cx="22480555" cy="8067018"/>
          </a:xfrm>
          <a:prstGeom prst="rect">
            <a:avLst/>
          </a:prstGeom>
        </p:spPr>
        <p:txBody>
          <a:bodyPr>
            <a:noAutofit/>
          </a:bodyPr>
          <a:lstStyle/>
          <a:p>
            <a:pPr algn="ctr"/>
            <a:r>
              <a:rPr lang="en-US" sz="25000" dirty="0"/>
              <a:t>Who is your favorite actor?</a:t>
            </a:r>
            <a:r>
              <a:rPr sz="25000" dirty="0"/>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ake 30 seconds and think of your favorite actor/actress…"/>
          <p:cNvSpPr txBox="1">
            <a:spLocks noGrp="1"/>
          </p:cNvSpPr>
          <p:nvPr>
            <p:ph type="body" idx="1"/>
          </p:nvPr>
        </p:nvSpPr>
        <p:spPr>
          <a:prstGeom prst="rect">
            <a:avLst/>
          </a:prstGeom>
          <a:solidFill>
            <a:schemeClr val="accent4"/>
          </a:solidFill>
        </p:spPr>
        <p:txBody>
          <a:bodyPr anchor="ctr"/>
          <a:lstStyle/>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dirty="0"/>
              <a:t>Take 30 seconds and think of your favorite actor</a:t>
            </a:r>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dirty="0"/>
              <a:t>Got it? Good</a:t>
            </a:r>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endParaRPr dirty="0"/>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lang="en-US" dirty="0"/>
              <a:t>On your paper, </a:t>
            </a:r>
            <a:r>
              <a:rPr dirty="0"/>
              <a:t>please write their favorite actor</a:t>
            </a:r>
          </a:p>
        </p:txBody>
      </p:sp>
      <p:sp>
        <p:nvSpPr>
          <p:cNvPr id="158" name="Conversations on Acting"/>
          <p:cNvSpPr txBox="1">
            <a:spLocks noGrp="1"/>
          </p:cNvSpPr>
          <p:nvPr>
            <p:ph type="title"/>
          </p:nvPr>
        </p:nvSpPr>
        <p:spPr>
          <a:prstGeom prst="rect">
            <a:avLst/>
          </a:prstGeom>
          <a:solidFill>
            <a:schemeClr val="accent2">
              <a:hueOff val="386192"/>
              <a:satOff val="21048"/>
              <a:lumOff val="-20467"/>
            </a:schemeClr>
          </a:solidFill>
        </p:spPr>
        <p:txBody>
          <a:bodyPr anchor="ctr"/>
          <a:lstStyle>
            <a:lvl1pPr algn="ctr">
              <a:lnSpc>
                <a:spcPct val="120000"/>
              </a:lnSpc>
              <a:defRPr sz="5700" spc="0">
                <a:solidFill>
                  <a:srgbClr val="000000"/>
                </a:solidFill>
                <a:latin typeface="Proxima Nova Extrabold"/>
                <a:ea typeface="Proxima Nova Extrabold"/>
                <a:cs typeface="Proxima Nova Extrabold"/>
                <a:sym typeface="Proxima Nova Extrabold"/>
              </a:defRPr>
            </a:lvl1pPr>
          </a:lstStyle>
          <a:p>
            <a:r>
              <a:t>Conversations on Acting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Now think about why you love their acting. Here’s mine:…"/>
          <p:cNvSpPr txBox="1">
            <a:spLocks noGrp="1"/>
          </p:cNvSpPr>
          <p:nvPr>
            <p:ph type="body" idx="1"/>
          </p:nvPr>
        </p:nvSpPr>
        <p:spPr>
          <a:xfrm>
            <a:off x="1264508" y="3733800"/>
            <a:ext cx="21854983" cy="8763000"/>
          </a:xfrm>
          <a:prstGeom prst="rect">
            <a:avLst/>
          </a:prstGeom>
          <a:solidFill>
            <a:schemeClr val="accent4"/>
          </a:solidFill>
        </p:spPr>
        <p:txBody>
          <a:bodyPr anchor="ctr"/>
          <a:lstStyle/>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dirty="0"/>
              <a:t>Now think about </a:t>
            </a:r>
            <a:r>
              <a:rPr u="sng" dirty="0"/>
              <a:t>why</a:t>
            </a:r>
            <a:r>
              <a:rPr dirty="0"/>
              <a:t> you love their acting. </a:t>
            </a:r>
            <a:endParaRPr lang="en-US" dirty="0"/>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lang="en-US" dirty="0"/>
              <a:t>Write at least three things about the actor you like about their acting</a:t>
            </a:r>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lang="en-US" dirty="0"/>
              <a:t>Write at least 3 of their films/shows/plays/performances you like best</a:t>
            </a:r>
            <a:endParaRPr dirty="0"/>
          </a:p>
        </p:txBody>
      </p:sp>
      <p:sp>
        <p:nvSpPr>
          <p:cNvPr id="164" name="Conversations on Acting"/>
          <p:cNvSpPr txBox="1">
            <a:spLocks noGrp="1"/>
          </p:cNvSpPr>
          <p:nvPr>
            <p:ph type="title"/>
          </p:nvPr>
        </p:nvSpPr>
        <p:spPr>
          <a:prstGeom prst="rect">
            <a:avLst/>
          </a:prstGeom>
          <a:solidFill>
            <a:schemeClr val="accent2">
              <a:hueOff val="386192"/>
              <a:satOff val="21048"/>
              <a:lumOff val="-20467"/>
            </a:schemeClr>
          </a:solidFill>
        </p:spPr>
        <p:txBody>
          <a:bodyPr anchor="ctr"/>
          <a:lstStyle>
            <a:lvl1pPr algn="ctr">
              <a:lnSpc>
                <a:spcPct val="120000"/>
              </a:lnSpc>
              <a:defRPr sz="5700" spc="0">
                <a:solidFill>
                  <a:srgbClr val="000000"/>
                </a:solidFill>
                <a:latin typeface="Proxima Nova Extrabold"/>
                <a:ea typeface="Proxima Nova Extrabold"/>
                <a:cs typeface="Proxima Nova Extrabold"/>
                <a:sym typeface="Proxima Nova Extrabold"/>
              </a:defRPr>
            </a:lvl1pPr>
          </a:lstStyle>
          <a:p>
            <a:r>
              <a:t>Conversations on Acting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Open powerpoint…"/>
          <p:cNvSpPr txBox="1">
            <a:spLocks noGrp="1"/>
          </p:cNvSpPr>
          <p:nvPr>
            <p:ph type="body" sz="quarter" idx="1"/>
          </p:nvPr>
        </p:nvSpPr>
        <p:spPr>
          <a:xfrm>
            <a:off x="435375" y="4327337"/>
            <a:ext cx="21707933" cy="8979877"/>
          </a:xfrm>
          <a:prstGeom prst="rect">
            <a:avLst/>
          </a:prstGeom>
        </p:spPr>
        <p:txBody>
          <a:bodyPr>
            <a:normAutofit/>
          </a:bodyPr>
          <a:lstStyle/>
          <a:p>
            <a:r>
              <a:rPr lang="en-US" sz="5500" dirty="0"/>
              <a:t>Create a 3 slide Power point on your favorite actor.</a:t>
            </a:r>
            <a:endParaRPr sz="5500" dirty="0"/>
          </a:p>
          <a:p>
            <a:r>
              <a:rPr lang="en-US" sz="5500" dirty="0"/>
              <a:t>Slide 1: Title card. Must include: your name, period, date, title of the assignment and the name of your actor</a:t>
            </a:r>
          </a:p>
          <a:p>
            <a:r>
              <a:rPr lang="en-US" sz="5500" dirty="0"/>
              <a:t>Slide 2: The name and headshot of your favorite actor and why you like them.</a:t>
            </a:r>
            <a:endParaRPr sz="5500" dirty="0"/>
          </a:p>
          <a:p>
            <a:r>
              <a:rPr lang="en-US" sz="5500" dirty="0"/>
              <a:t>Slides 3: At least 3 pics of your actor in your favorite film roles and an explanation of why you like that performance/character.</a:t>
            </a:r>
          </a:p>
          <a:p>
            <a:r>
              <a:rPr lang="en-US" sz="5500" dirty="0"/>
              <a:t>Email to rachel.hibler@therhsriders.com</a:t>
            </a:r>
          </a:p>
          <a:p>
            <a:r>
              <a:rPr lang="en-US" sz="5500" dirty="0"/>
              <a:t>Label email: period/your name/favorite actor</a:t>
            </a:r>
            <a:endParaRPr sz="5500" dirty="0"/>
          </a:p>
        </p:txBody>
      </p:sp>
      <p:sp>
        <p:nvSpPr>
          <p:cNvPr id="167" name="Who is your favorite actor/actress &amp; why?"/>
          <p:cNvSpPr txBox="1">
            <a:spLocks noGrp="1"/>
          </p:cNvSpPr>
          <p:nvPr>
            <p:ph type="title"/>
          </p:nvPr>
        </p:nvSpPr>
        <p:spPr>
          <a:xfrm>
            <a:off x="1737592" y="1724713"/>
            <a:ext cx="8590892" cy="2602624"/>
          </a:xfrm>
          <a:prstGeom prst="rect">
            <a:avLst/>
          </a:prstGeom>
        </p:spPr>
        <p:txBody>
          <a:bodyPr>
            <a:normAutofit fontScale="90000"/>
          </a:bodyPr>
          <a:lstStyle/>
          <a:p>
            <a:r>
              <a:rPr lang="en-US" dirty="0"/>
              <a:t>Favorite actor power point</a:t>
            </a:r>
            <a:endParaRPr dirty="0"/>
          </a:p>
        </p:txBody>
      </p:sp>
      <p:sp>
        <p:nvSpPr>
          <p:cNvPr id="169" name="Berzac drama 1"/>
          <p:cNvSpPr txBox="1">
            <a:spLocks noGrp="1"/>
          </p:cNvSpPr>
          <p:nvPr>
            <p:ph type="body" idx="22"/>
          </p:nvPr>
        </p:nvSpPr>
        <p:spPr>
          <a:xfrm>
            <a:off x="1206251" y="806675"/>
            <a:ext cx="8356600" cy="7701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Assignment:</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Open powerpoint…"/>
          <p:cNvSpPr txBox="1">
            <a:spLocks noGrp="1"/>
          </p:cNvSpPr>
          <p:nvPr>
            <p:ph type="body" sz="quarter" idx="1"/>
          </p:nvPr>
        </p:nvSpPr>
        <p:spPr>
          <a:xfrm>
            <a:off x="819351" y="6184431"/>
            <a:ext cx="4779123" cy="2707391"/>
          </a:xfrm>
          <a:prstGeom prst="rect">
            <a:avLst/>
          </a:prstGeom>
        </p:spPr>
        <p:txBody>
          <a:bodyPr>
            <a:noAutofit/>
          </a:bodyPr>
          <a:lstStyle/>
          <a:p>
            <a:r>
              <a:rPr lang="en-US" sz="4000" dirty="0"/>
              <a:t>Rachel Hibler</a:t>
            </a:r>
          </a:p>
          <a:p>
            <a:r>
              <a:rPr lang="en-US" sz="4000" dirty="0"/>
              <a:t>Period 1</a:t>
            </a:r>
          </a:p>
          <a:p>
            <a:r>
              <a:rPr lang="en-US" sz="4000" dirty="0"/>
              <a:t>8/20/2022</a:t>
            </a:r>
            <a:endParaRPr sz="4000" dirty="0"/>
          </a:p>
        </p:txBody>
      </p:sp>
      <p:sp>
        <p:nvSpPr>
          <p:cNvPr id="167" name="Who is your favorite actor/actress &amp; why?"/>
          <p:cNvSpPr txBox="1">
            <a:spLocks noGrp="1"/>
          </p:cNvSpPr>
          <p:nvPr>
            <p:ph type="title"/>
          </p:nvPr>
        </p:nvSpPr>
        <p:spPr>
          <a:xfrm>
            <a:off x="532307" y="3124998"/>
            <a:ext cx="9473682" cy="2707391"/>
          </a:xfrm>
          <a:prstGeom prst="rect">
            <a:avLst/>
          </a:prstGeom>
        </p:spPr>
        <p:txBody>
          <a:bodyPr>
            <a:normAutofit/>
          </a:bodyPr>
          <a:lstStyle/>
          <a:p>
            <a:pPr algn="ctr"/>
            <a:r>
              <a:rPr lang="en-US" dirty="0"/>
              <a:t>Favorite Actor Assignment</a:t>
            </a:r>
            <a:endParaRPr dirty="0"/>
          </a:p>
        </p:txBody>
      </p:sp>
      <p:pic>
        <p:nvPicPr>
          <p:cNvPr id="2050" name="Picture 2" descr="Tom Hiddleston reveals Loki TV spinoff in the works | Television ...">
            <a:extLst>
              <a:ext uri="{FF2B5EF4-FFF2-40B4-BE49-F238E27FC236}">
                <a16:creationId xmlns:a16="http://schemas.microsoft.com/office/drawing/2014/main" id="{9259F630-D5FF-4D48-A16F-392A947B1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97"/>
          <a:stretch/>
        </p:blipFill>
        <p:spPr bwMode="auto">
          <a:xfrm>
            <a:off x="11262917" y="2085137"/>
            <a:ext cx="4708617" cy="5749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m Hiddleston on Coriolanus: 'There was nowhere to hide – that's ...">
            <a:extLst>
              <a:ext uri="{FF2B5EF4-FFF2-40B4-BE49-F238E27FC236}">
                <a16:creationId xmlns:a16="http://schemas.microsoft.com/office/drawing/2014/main" id="{7EA12BBD-19F7-47E7-9936-169D17B3B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505" y="7834184"/>
            <a:ext cx="5486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is Post Will Destroy Your Life - Tom Hiddleston | Tom hiddleston ...">
            <a:extLst>
              <a:ext uri="{FF2B5EF4-FFF2-40B4-BE49-F238E27FC236}">
                <a16:creationId xmlns:a16="http://schemas.microsoft.com/office/drawing/2014/main" id="{C291616B-1EF2-44D5-A1D4-A19D606F8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6905" y="2047236"/>
            <a:ext cx="7940378" cy="11573896"/>
          </a:xfrm>
          <a:prstGeom prst="rect">
            <a:avLst/>
          </a:prstGeom>
          <a:noFill/>
          <a:extLst>
            <a:ext uri="{909E8E84-426E-40DD-AFC4-6F175D3DCCD1}">
              <a14:hiddenFill xmlns:a14="http://schemas.microsoft.com/office/drawing/2010/main">
                <a:solidFill>
                  <a:srgbClr val="FFFFFF"/>
                </a:solidFill>
              </a14:hiddenFill>
            </a:ext>
          </a:extLst>
        </p:spPr>
      </p:pic>
      <p:sp>
        <p:nvSpPr>
          <p:cNvPr id="7" name="Conversations on Acting">
            <a:extLst>
              <a:ext uri="{FF2B5EF4-FFF2-40B4-BE49-F238E27FC236}">
                <a16:creationId xmlns:a16="http://schemas.microsoft.com/office/drawing/2014/main" id="{FF8C9929-578F-4794-9199-0EF031204BCC}"/>
              </a:ext>
            </a:extLst>
          </p:cNvPr>
          <p:cNvSpPr txBox="1">
            <a:spLocks/>
          </p:cNvSpPr>
          <p:nvPr/>
        </p:nvSpPr>
        <p:spPr>
          <a:xfrm>
            <a:off x="1021491" y="0"/>
            <a:ext cx="21945600" cy="2298700"/>
          </a:xfrm>
          <a:prstGeom prst="rect">
            <a:avLst/>
          </a:prstGeom>
          <a:solidFill>
            <a:schemeClr val="accent2">
              <a:hueOff val="386192"/>
              <a:satOff val="21048"/>
              <a:lumOff val="-2046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20000"/>
              </a:lnSpc>
              <a:spcBef>
                <a:spcPts val="0"/>
              </a:spcBef>
              <a:spcAft>
                <a:spcPts val="0"/>
              </a:spcAft>
              <a:buClrTx/>
              <a:buSzTx/>
              <a:buFontTx/>
              <a:buNone/>
              <a:tabLst/>
              <a:defRPr sz="5700" b="0" i="0" u="none" strike="noStrike" cap="all" spc="0" baseline="0">
                <a:solidFill>
                  <a:srgbClr val="000000"/>
                </a:solidFill>
                <a:uFillTx/>
                <a:latin typeface="Proxima Nova Extrabold"/>
                <a:ea typeface="Proxima Nova Extrabold"/>
                <a:cs typeface="Proxima Nova Extrabold"/>
                <a:sym typeface="Proxima Nova Extrabold"/>
              </a:defRPr>
            </a:lvl1pPr>
            <a:lvl2pPr marL="0" marR="0" indent="4572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2pPr>
            <a:lvl3pPr marL="0" marR="0" indent="9144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3pPr>
            <a:lvl4pPr marL="0" marR="0" indent="13716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4pPr>
            <a:lvl5pPr marL="0" marR="0" indent="18288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5pPr>
            <a:lvl6pPr marL="0" marR="0" indent="22860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6pPr>
            <a:lvl7pPr marL="0" marR="0" indent="27432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7pPr>
            <a:lvl8pPr marL="0" marR="0" indent="32004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8pPr>
            <a:lvl9pPr marL="0" marR="0" indent="36576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9pPr>
          </a:lstStyle>
          <a:p>
            <a:pPr hangingPunct="1"/>
            <a:r>
              <a:rPr lang="en-US" dirty="0"/>
              <a:t>Slide 1 Example</a:t>
            </a:r>
          </a:p>
        </p:txBody>
      </p:sp>
      <p:sp>
        <p:nvSpPr>
          <p:cNvPr id="9" name="Who is your favorite actor/actress &amp; why?">
            <a:extLst>
              <a:ext uri="{FF2B5EF4-FFF2-40B4-BE49-F238E27FC236}">
                <a16:creationId xmlns:a16="http://schemas.microsoft.com/office/drawing/2014/main" id="{169D7412-6BB9-4816-B2F2-35639E5164F9}"/>
              </a:ext>
            </a:extLst>
          </p:cNvPr>
          <p:cNvSpPr txBox="1">
            <a:spLocks/>
          </p:cNvSpPr>
          <p:nvPr/>
        </p:nvSpPr>
        <p:spPr>
          <a:xfrm>
            <a:off x="387684" y="9727457"/>
            <a:ext cx="9473682" cy="1727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70000"/>
              </a:lnSpc>
              <a:spcBef>
                <a:spcPts val="0"/>
              </a:spcBef>
              <a:spcAft>
                <a:spcPts val="0"/>
              </a:spcAft>
              <a:buClrTx/>
              <a:buSzTx/>
              <a:buFontTx/>
              <a:buNone/>
              <a:tabLst/>
              <a:defRPr sz="10000" b="0" i="0" u="none" strike="noStrike" cap="all" spc="-100" baseline="0">
                <a:solidFill>
                  <a:srgbClr val="00BFF3"/>
                </a:solidFill>
                <a:uFillTx/>
                <a:latin typeface="+mn-lt"/>
                <a:ea typeface="+mn-ea"/>
                <a:cs typeface="+mn-cs"/>
                <a:sym typeface="Druk Medium"/>
              </a:defRPr>
            </a:lvl1pPr>
            <a:lvl2pPr marL="0" marR="0" indent="4572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2pPr>
            <a:lvl3pPr marL="0" marR="0" indent="9144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3pPr>
            <a:lvl4pPr marL="0" marR="0" indent="13716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4pPr>
            <a:lvl5pPr marL="0" marR="0" indent="18288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5pPr>
            <a:lvl6pPr marL="0" marR="0" indent="22860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6pPr>
            <a:lvl7pPr marL="0" marR="0" indent="27432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7pPr>
            <a:lvl8pPr marL="0" marR="0" indent="32004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8pPr>
            <a:lvl9pPr marL="0" marR="0" indent="3657600" algn="l" defTabSz="825500" rtl="0" latinLnBrk="0">
              <a:lnSpc>
                <a:spcPct val="70000"/>
              </a:lnSpc>
              <a:spcBef>
                <a:spcPts val="0"/>
              </a:spcBef>
              <a:spcAft>
                <a:spcPts val="0"/>
              </a:spcAft>
              <a:buClrTx/>
              <a:buSzTx/>
              <a:buFontTx/>
              <a:buNone/>
              <a:tabLst/>
              <a:defRPr sz="14000" b="0" i="0" u="none" strike="noStrike" cap="all" spc="-140" baseline="0">
                <a:solidFill>
                  <a:srgbClr val="00BFF3"/>
                </a:solidFill>
                <a:uFillTx/>
                <a:latin typeface="+mn-lt"/>
                <a:ea typeface="+mn-ea"/>
                <a:cs typeface="+mn-cs"/>
                <a:sym typeface="Druk Medium"/>
              </a:defRPr>
            </a:lvl9pPr>
          </a:lstStyle>
          <a:p>
            <a:pPr algn="ctr" hangingPunct="1"/>
            <a:r>
              <a:rPr lang="en-US" dirty="0"/>
              <a:t>Tom Hiddleston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Now think about why you love their acting. Here’s mine:…"/>
          <p:cNvSpPr txBox="1">
            <a:spLocks noGrp="1"/>
          </p:cNvSpPr>
          <p:nvPr>
            <p:ph type="body" idx="1"/>
          </p:nvPr>
        </p:nvSpPr>
        <p:spPr>
          <a:xfrm>
            <a:off x="8118389" y="3733800"/>
            <a:ext cx="15046410" cy="8763000"/>
          </a:xfrm>
          <a:prstGeom prst="rect">
            <a:avLst/>
          </a:prstGeom>
          <a:solidFill>
            <a:schemeClr val="accent4"/>
          </a:solidFill>
        </p:spPr>
        <p:txBody>
          <a:bodyPr anchor="ctr"/>
          <a:lstStyle/>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lang="en-US" sz="5000" dirty="0"/>
              <a:t>Tom </a:t>
            </a:r>
            <a:r>
              <a:rPr lang="en-US" sz="5000" dirty="0" err="1"/>
              <a:t>hiddleston</a:t>
            </a:r>
            <a:endParaRPr lang="en-US" sz="5000" dirty="0"/>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lang="en-US" dirty="0"/>
              <a:t>t</a:t>
            </a:r>
            <a:r>
              <a:rPr dirty="0"/>
              <a:t>he reason I </a:t>
            </a:r>
            <a:r>
              <a:rPr lang="en-US" dirty="0"/>
              <a:t>love tom Hiddleston’s acting </a:t>
            </a:r>
            <a:r>
              <a:rPr dirty="0"/>
              <a:t>is because </a:t>
            </a:r>
            <a:r>
              <a:rPr lang="en-US" dirty="0"/>
              <a:t>he is classically trained on the stage and in Shakespeare and has translated that background into film acting. He can handle serious roles as well as funny parts. He has a good sense of humor and seems to enjoy acting.</a:t>
            </a:r>
            <a:endParaRPr dirty="0"/>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endParaRPr dirty="0"/>
          </a:p>
        </p:txBody>
      </p:sp>
      <p:sp>
        <p:nvSpPr>
          <p:cNvPr id="164" name="Conversations on Acting"/>
          <p:cNvSpPr txBox="1">
            <a:spLocks noGrp="1"/>
          </p:cNvSpPr>
          <p:nvPr>
            <p:ph type="title"/>
          </p:nvPr>
        </p:nvSpPr>
        <p:spPr>
          <a:prstGeom prst="rect">
            <a:avLst/>
          </a:prstGeom>
          <a:solidFill>
            <a:schemeClr val="accent2">
              <a:hueOff val="386192"/>
              <a:satOff val="21048"/>
              <a:lumOff val="-20467"/>
            </a:schemeClr>
          </a:solidFill>
        </p:spPr>
        <p:txBody>
          <a:bodyPr anchor="ctr"/>
          <a:lstStyle>
            <a:lvl1pPr algn="ctr">
              <a:lnSpc>
                <a:spcPct val="120000"/>
              </a:lnSpc>
              <a:defRPr sz="5700" spc="0">
                <a:solidFill>
                  <a:srgbClr val="000000"/>
                </a:solidFill>
                <a:latin typeface="Proxima Nova Extrabold"/>
                <a:ea typeface="Proxima Nova Extrabold"/>
                <a:cs typeface="Proxima Nova Extrabold"/>
                <a:sym typeface="Proxima Nova Extrabold"/>
              </a:defRPr>
            </a:lvl1pPr>
          </a:lstStyle>
          <a:p>
            <a:r>
              <a:rPr lang="en-US" dirty="0"/>
              <a:t>Slide 2 Example</a:t>
            </a:r>
            <a:endParaRPr dirty="0"/>
          </a:p>
        </p:txBody>
      </p:sp>
      <p:pic>
        <p:nvPicPr>
          <p:cNvPr id="1026" name="Picture 2" descr="List of Tom Hiddleston performances - Wikipedia">
            <a:extLst>
              <a:ext uri="{FF2B5EF4-FFF2-40B4-BE49-F238E27FC236}">
                <a16:creationId xmlns:a16="http://schemas.microsoft.com/office/drawing/2014/main" id="{120BFBD3-0EB8-4031-8CBE-E41CB26F7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53160"/>
            <a:ext cx="6385317" cy="852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389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Now think about why you love their acting. Here’s mine:…"/>
          <p:cNvSpPr txBox="1">
            <a:spLocks noGrp="1"/>
          </p:cNvSpPr>
          <p:nvPr>
            <p:ph type="body" idx="1"/>
          </p:nvPr>
        </p:nvSpPr>
        <p:spPr>
          <a:xfrm>
            <a:off x="1047495" y="7339913"/>
            <a:ext cx="7738160" cy="5527590"/>
          </a:xfrm>
          <a:prstGeom prst="rect">
            <a:avLst/>
          </a:prstGeom>
          <a:solidFill>
            <a:schemeClr val="accent4"/>
          </a:solidFill>
        </p:spPr>
        <p:txBody>
          <a:bodyPr anchor="ctr">
            <a:normAutofit fontScale="92500" lnSpcReduction="20000"/>
          </a:bodyPr>
          <a:lstStyle/>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lang="en-US" sz="5000" dirty="0" err="1"/>
              <a:t>loki</a:t>
            </a:r>
            <a:endParaRPr lang="en-US" sz="5000" dirty="0"/>
          </a:p>
          <a:p>
            <a:pPr marL="0" indent="0" algn="ctr" defTabSz="825500">
              <a:lnSpc>
                <a:spcPct val="120000"/>
              </a:lnSpc>
              <a:spcBef>
                <a:spcPts val="0"/>
              </a:spcBef>
              <a:buClrTx/>
              <a:buSzTx/>
              <a:buNone/>
              <a:defRPr sz="3000" b="0" cap="all">
                <a:solidFill>
                  <a:srgbClr val="000000"/>
                </a:solidFill>
                <a:latin typeface="Proxima Nova Extrabold"/>
                <a:ea typeface="Proxima Nova Extrabold"/>
                <a:cs typeface="Proxima Nova Extrabold"/>
                <a:sym typeface="Proxima Nova Extrabold"/>
              </a:defRPr>
            </a:pPr>
            <a:r>
              <a:rPr lang="en-US" dirty="0"/>
              <a:t>Probably Tom Hiddleston’s best known character is Loki from the Marvel universe. I love his performance as this character because he is constantly changing and growing as a character. Tom doesn’t keep the character the same from film to film, he keeps things fresh and exciting.  That is true acting, getting to know a character so well that you can explore their full journey.</a:t>
            </a:r>
            <a:endParaRPr dirty="0"/>
          </a:p>
        </p:txBody>
      </p:sp>
      <p:sp>
        <p:nvSpPr>
          <p:cNvPr id="164" name="Conversations on Acting"/>
          <p:cNvSpPr txBox="1">
            <a:spLocks noGrp="1"/>
          </p:cNvSpPr>
          <p:nvPr>
            <p:ph type="title"/>
          </p:nvPr>
        </p:nvSpPr>
        <p:spPr>
          <a:xfrm>
            <a:off x="1219200" y="848497"/>
            <a:ext cx="21945600" cy="2298700"/>
          </a:xfrm>
          <a:prstGeom prst="rect">
            <a:avLst/>
          </a:prstGeom>
          <a:solidFill>
            <a:schemeClr val="accent2">
              <a:hueOff val="386192"/>
              <a:satOff val="21048"/>
              <a:lumOff val="-20467"/>
            </a:schemeClr>
          </a:solidFill>
        </p:spPr>
        <p:txBody>
          <a:bodyPr anchor="ctr"/>
          <a:lstStyle>
            <a:lvl1pPr algn="ctr">
              <a:lnSpc>
                <a:spcPct val="120000"/>
              </a:lnSpc>
              <a:defRPr sz="5700" spc="0">
                <a:solidFill>
                  <a:srgbClr val="000000"/>
                </a:solidFill>
                <a:latin typeface="Proxima Nova Extrabold"/>
                <a:ea typeface="Proxima Nova Extrabold"/>
                <a:cs typeface="Proxima Nova Extrabold"/>
                <a:sym typeface="Proxima Nova Extrabold"/>
              </a:defRPr>
            </a:lvl1pPr>
          </a:lstStyle>
          <a:p>
            <a:r>
              <a:rPr lang="en-US" dirty="0"/>
              <a:t>Slide 3 Example</a:t>
            </a:r>
            <a:endParaRPr dirty="0"/>
          </a:p>
        </p:txBody>
      </p:sp>
      <p:pic>
        <p:nvPicPr>
          <p:cNvPr id="2050" name="Picture 2" descr="Loki on Disney+ Review: The Villain Becomes a Hero (Sort of) on Disney+">
            <a:extLst>
              <a:ext uri="{FF2B5EF4-FFF2-40B4-BE49-F238E27FC236}">
                <a16:creationId xmlns:a16="http://schemas.microsoft.com/office/drawing/2014/main" id="{758E907F-4806-4B42-9338-99C06A62C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94" y="3299747"/>
            <a:ext cx="7511922" cy="3755961"/>
          </a:xfrm>
          <a:prstGeom prst="rect">
            <a:avLst/>
          </a:prstGeom>
          <a:noFill/>
          <a:extLst>
            <a:ext uri="{909E8E84-426E-40DD-AFC4-6F175D3DCCD1}">
              <a14:hiddenFill xmlns:a14="http://schemas.microsoft.com/office/drawing/2010/main">
                <a:solidFill>
                  <a:srgbClr val="FFFFFF"/>
                </a:solidFill>
              </a14:hiddenFill>
            </a:ext>
          </a:extLst>
        </p:spPr>
      </p:pic>
      <p:sp>
        <p:nvSpPr>
          <p:cNvPr id="5" name="Now think about why you love their acting. Here’s mine:…">
            <a:extLst>
              <a:ext uri="{FF2B5EF4-FFF2-40B4-BE49-F238E27FC236}">
                <a16:creationId xmlns:a16="http://schemas.microsoft.com/office/drawing/2014/main" id="{282EC110-93F9-4F05-9D34-977E20478754}"/>
              </a:ext>
            </a:extLst>
          </p:cNvPr>
          <p:cNvSpPr txBox="1">
            <a:spLocks/>
          </p:cNvSpPr>
          <p:nvPr/>
        </p:nvSpPr>
        <p:spPr>
          <a:xfrm>
            <a:off x="13044617" y="3371506"/>
            <a:ext cx="7907424" cy="3744097"/>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85000" lnSpcReduction="10000"/>
          </a:bodyPr>
          <a:lstStyle>
            <a:lvl1pPr marL="685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1pPr>
            <a:lvl2pPr marL="1371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2pPr>
            <a:lvl3pPr marL="2057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3pPr>
            <a:lvl4pPr marL="2743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4pPr>
            <a:lvl5pPr marL="34290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5pPr>
            <a:lvl6pPr marL="4114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6pPr>
            <a:lvl7pPr marL="4800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7pPr>
            <a:lvl8pPr marL="5486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8pPr>
            <a:lvl9pPr marL="6172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9pPr>
          </a:lstStyle>
          <a:p>
            <a:pPr marL="0" indent="0" algn="ctr" defTabSz="825500" hangingPunct="1">
              <a:lnSpc>
                <a:spcPct val="120000"/>
              </a:lnSpc>
              <a:spcBef>
                <a:spcPts val="0"/>
              </a:spcBef>
              <a:buClrTx/>
              <a:buSzTx/>
              <a:buFontTx/>
              <a:buNone/>
              <a:defRPr sz="3000" b="0" cap="all">
                <a:solidFill>
                  <a:srgbClr val="000000"/>
                </a:solidFill>
                <a:latin typeface="Proxima Nova Extrabold"/>
                <a:ea typeface="Proxima Nova Extrabold"/>
                <a:cs typeface="Proxima Nova Extrabold"/>
                <a:sym typeface="Proxima Nova Extrabold"/>
              </a:defRPr>
            </a:pPr>
            <a:r>
              <a:rPr lang="en-US" sz="5000" b="0" cap="all" dirty="0">
                <a:solidFill>
                  <a:srgbClr val="000000"/>
                </a:solidFill>
                <a:latin typeface="Proxima Nova Extrabold"/>
                <a:ea typeface="Proxima Nova Extrabold"/>
                <a:cs typeface="Proxima Nova Extrabold"/>
                <a:sym typeface="Proxima Nova Extrabold"/>
              </a:rPr>
              <a:t>Henry V</a:t>
            </a:r>
          </a:p>
          <a:p>
            <a:pPr marL="0" indent="0" algn="ctr" defTabSz="825500" hangingPunct="1">
              <a:lnSpc>
                <a:spcPct val="120000"/>
              </a:lnSpc>
              <a:spcBef>
                <a:spcPts val="0"/>
              </a:spcBef>
              <a:buClrTx/>
              <a:buSzTx/>
              <a:buFontTx/>
              <a:buNone/>
              <a:defRPr sz="3000" b="0" cap="all">
                <a:solidFill>
                  <a:srgbClr val="000000"/>
                </a:solidFill>
                <a:latin typeface="Proxima Nova Extrabold"/>
                <a:ea typeface="Proxima Nova Extrabold"/>
                <a:cs typeface="Proxima Nova Extrabold"/>
                <a:sym typeface="Proxima Nova Extrabold"/>
              </a:defRPr>
            </a:pPr>
            <a:r>
              <a:rPr lang="en-US" sz="3000" b="0" cap="all" dirty="0">
                <a:solidFill>
                  <a:srgbClr val="000000"/>
                </a:solidFill>
                <a:latin typeface="Proxima Nova Extrabold"/>
                <a:ea typeface="Proxima Nova Extrabold"/>
                <a:cs typeface="Proxima Nova Extrabold"/>
                <a:sym typeface="Proxima Nova Extrabold"/>
              </a:rPr>
              <a:t>Tom goes back to his stage roots as henry v in Shakespeare’s history play of the same name. he is vulnerable and powerful in this part. He exudes kingship while also admitting his faults as he plays one of history’s most famous kings.  </a:t>
            </a:r>
          </a:p>
        </p:txBody>
      </p:sp>
      <p:pic>
        <p:nvPicPr>
          <p:cNvPr id="6" name="Picture 2" descr="Tom Hiddleston as King Henry V after the Battle of... | Shakespeare Forever">
            <a:extLst>
              <a:ext uri="{FF2B5EF4-FFF2-40B4-BE49-F238E27FC236}">
                <a16:creationId xmlns:a16="http://schemas.microsoft.com/office/drawing/2014/main" id="{B41D0C45-4C1D-4CAC-B987-4AAC7DE61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295" y="3299747"/>
            <a:ext cx="3871784" cy="53508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B1312BC1-C3C1-458F-8408-654FC6069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5223" y="7505020"/>
            <a:ext cx="3975610" cy="5675165"/>
          </a:xfrm>
          <a:prstGeom prst="rect">
            <a:avLst/>
          </a:prstGeom>
          <a:noFill/>
          <a:extLst>
            <a:ext uri="{909E8E84-426E-40DD-AFC4-6F175D3DCCD1}">
              <a14:hiddenFill xmlns:a14="http://schemas.microsoft.com/office/drawing/2010/main">
                <a:solidFill>
                  <a:srgbClr val="FFFFFF"/>
                </a:solidFill>
              </a14:hiddenFill>
            </a:ext>
          </a:extLst>
        </p:spPr>
      </p:pic>
      <p:sp>
        <p:nvSpPr>
          <p:cNvPr id="8" name="Now think about why you love their acting. Here’s mine:…">
            <a:extLst>
              <a:ext uri="{FF2B5EF4-FFF2-40B4-BE49-F238E27FC236}">
                <a16:creationId xmlns:a16="http://schemas.microsoft.com/office/drawing/2014/main" id="{EFC0EA24-421F-4F08-8411-55DDF2656805}"/>
              </a:ext>
            </a:extLst>
          </p:cNvPr>
          <p:cNvSpPr txBox="1">
            <a:spLocks/>
          </p:cNvSpPr>
          <p:nvPr/>
        </p:nvSpPr>
        <p:spPr>
          <a:xfrm>
            <a:off x="16870833" y="7339911"/>
            <a:ext cx="7274270" cy="6005385"/>
          </a:xfrm>
          <a:prstGeom prst="rect">
            <a:avLst/>
          </a:prstGeom>
          <a:solidFill>
            <a:schemeClr val="accent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85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1pPr>
            <a:lvl2pPr marL="1371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2pPr>
            <a:lvl3pPr marL="2057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3pPr>
            <a:lvl4pPr marL="2743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4pPr>
            <a:lvl5pPr marL="34290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5pPr>
            <a:lvl6pPr marL="4114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6pPr>
            <a:lvl7pPr marL="4800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7pPr>
            <a:lvl8pPr marL="5486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8pPr>
            <a:lvl9pPr marL="6172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9pPr>
          </a:lstStyle>
          <a:p>
            <a:pPr marL="0" indent="0" algn="ctr" defTabSz="825500" hangingPunct="1">
              <a:lnSpc>
                <a:spcPct val="120000"/>
              </a:lnSpc>
              <a:spcBef>
                <a:spcPts val="0"/>
              </a:spcBef>
              <a:buClrTx/>
              <a:buSzTx/>
              <a:buFontTx/>
              <a:buNone/>
              <a:defRPr sz="3000" b="0" cap="all">
                <a:solidFill>
                  <a:srgbClr val="000000"/>
                </a:solidFill>
                <a:latin typeface="Proxima Nova Extrabold"/>
                <a:ea typeface="Proxima Nova Extrabold"/>
                <a:cs typeface="Proxima Nova Extrabold"/>
                <a:sym typeface="Proxima Nova Extrabold"/>
              </a:defRPr>
            </a:pPr>
            <a:r>
              <a:rPr lang="en-US" sz="5000" b="0" cap="all" dirty="0">
                <a:solidFill>
                  <a:srgbClr val="000000"/>
                </a:solidFill>
                <a:latin typeface="Proxima Nova Extrabold"/>
                <a:ea typeface="Proxima Nova Extrabold"/>
                <a:cs typeface="Proxima Nova Extrabold"/>
                <a:sym typeface="Proxima Nova Extrabold"/>
              </a:rPr>
              <a:t>F. Scott Fitzgerald</a:t>
            </a:r>
          </a:p>
          <a:p>
            <a:pPr marL="0" indent="0" algn="ctr" defTabSz="825500" hangingPunct="1">
              <a:lnSpc>
                <a:spcPct val="120000"/>
              </a:lnSpc>
              <a:spcBef>
                <a:spcPts val="0"/>
              </a:spcBef>
              <a:buClrTx/>
              <a:buSzTx/>
              <a:buFontTx/>
              <a:buNone/>
              <a:defRPr sz="3000" b="0" cap="all">
                <a:solidFill>
                  <a:srgbClr val="000000"/>
                </a:solidFill>
                <a:latin typeface="Proxima Nova Extrabold"/>
                <a:ea typeface="Proxima Nova Extrabold"/>
                <a:cs typeface="Proxima Nova Extrabold"/>
                <a:sym typeface="Proxima Nova Extrabold"/>
              </a:defRPr>
            </a:pPr>
            <a:r>
              <a:rPr lang="en-US" sz="3000" b="0" cap="all" dirty="0">
                <a:solidFill>
                  <a:srgbClr val="000000"/>
                </a:solidFill>
                <a:latin typeface="Proxima Nova Extrabold"/>
                <a:ea typeface="Proxima Nova Extrabold"/>
                <a:cs typeface="Proxima Nova Extrabold"/>
                <a:sym typeface="Proxima Nova Extrabold"/>
              </a:rPr>
              <a:t>Tom plays the legendary writer in “midnight in </a:t>
            </a:r>
            <a:r>
              <a:rPr lang="en-US" sz="3000" b="0" cap="all" dirty="0" err="1">
                <a:solidFill>
                  <a:srgbClr val="000000"/>
                </a:solidFill>
                <a:latin typeface="Proxima Nova Extrabold"/>
                <a:ea typeface="Proxima Nova Extrabold"/>
                <a:cs typeface="Proxima Nova Extrabold"/>
                <a:sym typeface="Proxima Nova Extrabold"/>
              </a:rPr>
              <a:t>paris</a:t>
            </a:r>
            <a:r>
              <a:rPr lang="en-US" sz="3000" b="0" cap="all" dirty="0">
                <a:solidFill>
                  <a:srgbClr val="000000"/>
                </a:solidFill>
                <a:latin typeface="Proxima Nova Extrabold"/>
                <a:ea typeface="Proxima Nova Extrabold"/>
                <a:cs typeface="Proxima Nova Extrabold"/>
                <a:sym typeface="Proxima Nova Extrabold"/>
              </a:rPr>
              <a:t>”. He is fun, cheeky and irreverent. You can tell he’s having an absolute ball as this playboy. He only has about 15 minutes of screen time, but I think he steals the film.</a:t>
            </a:r>
          </a:p>
          <a:p>
            <a:pPr marL="0" indent="0" algn="ctr" defTabSz="825500" hangingPunct="1">
              <a:lnSpc>
                <a:spcPct val="120000"/>
              </a:lnSpc>
              <a:spcBef>
                <a:spcPts val="0"/>
              </a:spcBef>
              <a:buClrTx/>
              <a:buSzTx/>
              <a:buFontTx/>
              <a:buNone/>
              <a:defRPr sz="3000" b="0" cap="all">
                <a:solidFill>
                  <a:srgbClr val="000000"/>
                </a:solidFill>
                <a:latin typeface="Proxima Nova Extrabold"/>
                <a:ea typeface="Proxima Nova Extrabold"/>
                <a:cs typeface="Proxima Nova Extrabold"/>
                <a:sym typeface="Proxima Nova Extrabold"/>
              </a:defRPr>
            </a:pPr>
            <a:endParaRPr lang="en-US" sz="3000" b="0" cap="all" dirty="0">
              <a:solidFill>
                <a:srgbClr val="000000"/>
              </a:solidFill>
              <a:latin typeface="Proxima Nova Extrabold"/>
              <a:ea typeface="Proxima Nova Extrabold"/>
              <a:cs typeface="Proxima Nova Extrabold"/>
              <a:sym typeface="Proxima Nova Extrabold"/>
            </a:endParaRPr>
          </a:p>
        </p:txBody>
      </p:sp>
    </p:spTree>
    <p:extLst>
      <p:ext uri="{BB962C8B-B14F-4D97-AF65-F5344CB8AC3E}">
        <p14:creationId xmlns:p14="http://schemas.microsoft.com/office/powerpoint/2010/main" val="3705081993"/>
      </p:ext>
    </p:extLst>
  </p:cSld>
  <p:clrMapOvr>
    <a:masterClrMapping/>
  </p:clrMapOvr>
  <p:transition spd="med"/>
</p:sld>
</file>

<file path=ppt/theme/theme1.xml><?xml version="1.0" encoding="utf-8"?>
<a:theme xmlns:a="http://schemas.openxmlformats.org/drawingml/2006/main" name="25_BoldColor">
  <a:themeElements>
    <a:clrScheme name="25_BoldColor">
      <a:dk1>
        <a:srgbClr val="000000"/>
      </a:dk1>
      <a:lt1>
        <a:srgbClr val="00BFF3"/>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
      <a:majorFont>
        <a:latin typeface="Druk Medium"/>
        <a:ea typeface="Druk Medium"/>
        <a:cs typeface="Druk Medium"/>
      </a:majorFont>
      <a:minorFont>
        <a:latin typeface="Druk Medium"/>
        <a:ea typeface="Druk Medium"/>
        <a:cs typeface="Druk Medium"/>
      </a:minorFont>
    </a:fontScheme>
    <a:fmtScheme name="25_Bold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5_BoldColor">
  <a:themeElements>
    <a:clrScheme name="25_BoldColor">
      <a:dk1>
        <a:srgbClr val="000000"/>
      </a:dk1>
      <a:lt1>
        <a:srgbClr val="FFFFFF"/>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
      <a:majorFont>
        <a:latin typeface="Druk Medium"/>
        <a:ea typeface="Druk Medium"/>
        <a:cs typeface="Druk Medium"/>
      </a:majorFont>
      <a:minorFont>
        <a:latin typeface="Druk Medium"/>
        <a:ea typeface="Druk Medium"/>
        <a:cs typeface="Druk Medium"/>
      </a:minorFont>
    </a:fontScheme>
    <a:fmtScheme name="25_Bold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2363B0592346429FA241672A0A7555" ma:contentTypeVersion="13" ma:contentTypeDescription="Create a new document." ma:contentTypeScope="" ma:versionID="f4b0769e3733fb0c55ada324287aae0b">
  <xsd:schema xmlns:xsd="http://www.w3.org/2001/XMLSchema" xmlns:xs="http://www.w3.org/2001/XMLSchema" xmlns:p="http://schemas.microsoft.com/office/2006/metadata/properties" xmlns:ns3="585840f8-7fab-4a96-9eea-ad0e0ee1c168" xmlns:ns4="fe8dfe23-e044-4b73-8213-4bc7af1ec335" targetNamespace="http://schemas.microsoft.com/office/2006/metadata/properties" ma:root="true" ma:fieldsID="b819fa76c0d0dde8b5436c16662cce16" ns3:_="" ns4:_="">
    <xsd:import namespace="585840f8-7fab-4a96-9eea-ad0e0ee1c168"/>
    <xsd:import namespace="fe8dfe23-e044-4b73-8213-4bc7af1ec335"/>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Location" minOccurs="0"/>
                <xsd:element ref="ns4:MediaServiceOCR"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840f8-7fab-4a96-9eea-ad0e0ee1c1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8dfe23-e044-4b73-8213-4bc7af1ec335"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CF64D-E007-42FB-8C3C-B4FB93A71C92}">
  <ds:schemaRefs>
    <ds:schemaRef ds:uri="http://schemas.microsoft.com/sharepoint/v3/contenttype/forms"/>
  </ds:schemaRefs>
</ds:datastoreItem>
</file>

<file path=customXml/itemProps2.xml><?xml version="1.0" encoding="utf-8"?>
<ds:datastoreItem xmlns:ds="http://schemas.openxmlformats.org/officeDocument/2006/customXml" ds:itemID="{6E2B358D-B58E-4FB7-BF58-A5327819FE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269E772-FFA4-4CD4-81D6-E3D7D4790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840f8-7fab-4a96-9eea-ad0e0ee1c168"/>
    <ds:schemaRef ds:uri="fe8dfe23-e044-4b73-8213-4bc7af1ec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424</Words>
  <Application>Microsoft Office PowerPoint</Application>
  <PresentationFormat>Custom</PresentationFormat>
  <Paragraphs>34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Druk Medium</vt:lpstr>
      <vt:lpstr>Helvetica Neue</vt:lpstr>
      <vt:lpstr>Proxima Nova</vt:lpstr>
      <vt:lpstr>Proxima Nova Extrabold</vt:lpstr>
      <vt:lpstr>Proxima Nova Medium</vt:lpstr>
      <vt:lpstr>Proxima Nova Semibold</vt:lpstr>
      <vt:lpstr>25_BoldColor</vt:lpstr>
      <vt:lpstr>Who is your favorite actor? </vt:lpstr>
      <vt:lpstr>Conversations on Acting</vt:lpstr>
      <vt:lpstr>Conversations on Acting</vt:lpstr>
      <vt:lpstr>Favorite actor power point</vt:lpstr>
      <vt:lpstr>Favorite Actor Assignment</vt:lpstr>
      <vt:lpstr>Slide 2 Example</vt:lpstr>
      <vt:lpstr>Slide 3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1</dc:title>
  <dc:creator>Rachel Hibler</dc:creator>
  <cp:lastModifiedBy>Rachel Hibler</cp:lastModifiedBy>
  <cp:revision>3</cp:revision>
  <dcterms:modified xsi:type="dcterms:W3CDTF">2022-08-29T15:18:34Z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0x010100972363B0592346429FA241672A0A7555</vt:lpwstr>
  </property>
</Properties>
</file>