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03A8D6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50800" cap="flat">
              <a:solidFill>
                <a:srgbClr val="0BA8D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03A8D6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8ABA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008AB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ADEFF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AEAEB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90196"/>
              <a:satOff val="16169"/>
              <a:lumOff val="-19584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12616"/>
              <a:satOff val="21048"/>
              <a:lumOff val="-2941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D238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F7EA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19922"/>
              <a:satOff val="-56679"/>
              <a:lumOff val="-26479"/>
            </a:schemeClr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AEBEB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28106"/>
              <a:satOff val="-38633"/>
              <a:lumOff val="-1788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wholeTbl>
    <a:band2H>
      <a:tcTxStyle/>
      <a:tcStyle>
        <a:tcBdr/>
        <a:fill>
          <a:solidFill>
            <a:srgbClr val="BBBBB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434335"/>
            <a:ext cx="21945600" cy="706629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127375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z="22000" spc="-220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763675"/>
            <a:ext cx="21945600" cy="419288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4572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9144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13716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18288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bg>
      <p:bgPr>
        <a:solidFill>
          <a:srgbClr val="FFC6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2334623"/>
            <a:ext cx="21945600" cy="7612249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4572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9144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13716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18288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9436100"/>
            <a:ext cx="21945599" cy="6299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0"/>
              </a:spcBef>
              <a:buClrTx/>
              <a:buSzTx/>
              <a:buNone/>
              <a:defRPr sz="3200" b="0" cap="all" spc="-32">
                <a:solidFill>
                  <a:srgbClr val="000000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71900" y="4464048"/>
            <a:ext cx="16840200" cy="4883152"/>
          </a:xfrm>
          <a:prstGeom prst="rect">
            <a:avLst/>
          </a:prstGeom>
        </p:spPr>
        <p:txBody>
          <a:bodyPr anchor="ctr"/>
          <a:lstStyle>
            <a:lvl1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431800" indent="254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431800" indent="4826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431800" indent="939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431800" indent="13970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203700" y="9372600"/>
            <a:ext cx="16840200" cy="680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cap="all" spc="-32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495873917_2724x1818.jpg"/>
          <p:cNvSpPr>
            <a:spLocks noGrp="1"/>
          </p:cNvSpPr>
          <p:nvPr>
            <p:ph type="pic" sz="half" idx="21"/>
          </p:nvPr>
        </p:nvSpPr>
        <p:spPr>
          <a:xfrm>
            <a:off x="635000" y="6832600"/>
            <a:ext cx="12877800" cy="85899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4" name="496036167_2890x1683.jpg"/>
          <p:cNvSpPr>
            <a:spLocks noGrp="1"/>
          </p:cNvSpPr>
          <p:nvPr>
            <p:ph type="pic" sz="half" idx="22"/>
          </p:nvPr>
        </p:nvSpPr>
        <p:spPr>
          <a:xfrm>
            <a:off x="88900" y="-177800"/>
            <a:ext cx="14008100" cy="8157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idx="23"/>
          </p:nvPr>
        </p:nvSpPr>
        <p:spPr>
          <a:xfrm>
            <a:off x="12814300" y="-355600"/>
            <a:ext cx="1203395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495873917_2724x1818.jpg"/>
          <p:cNvSpPr>
            <a:spLocks noGrp="1"/>
          </p:cNvSpPr>
          <p:nvPr>
            <p:ph type="pic" idx="21"/>
          </p:nvPr>
        </p:nvSpPr>
        <p:spPr>
          <a:xfrm>
            <a:off x="635000" y="-1181110"/>
            <a:ext cx="23114000" cy="154178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496036167_2890x1683.jpg"/>
          <p:cNvSpPr>
            <a:spLocks noGrp="1"/>
          </p:cNvSpPr>
          <p:nvPr>
            <p:ph type="pic" idx="21"/>
          </p:nvPr>
        </p:nvSpPr>
        <p:spPr>
          <a:xfrm>
            <a:off x="-38100" y="-267934"/>
            <a:ext cx="24472902" cy="142518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3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124200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z="22000" spc="-220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2438400"/>
            <a:ext cx="21945600" cy="711200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9100800" y="8229600"/>
            <a:ext cx="4584700" cy="31237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Caption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Image"/>
          <p:cNvSpPr>
            <a:spLocks noGrp="1"/>
          </p:cNvSpPr>
          <p:nvPr>
            <p:ph type="pic" idx="21"/>
          </p:nvPr>
        </p:nvSpPr>
        <p:spPr>
          <a:xfrm>
            <a:off x="528828" y="0"/>
            <a:ext cx="17992344" cy="12001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35000" y="7937906"/>
            <a:ext cx="17780000" cy="5651592"/>
          </a:xfrm>
          <a:prstGeom prst="rect">
            <a:avLst/>
          </a:prstGeom>
        </p:spPr>
        <p:txBody>
          <a:bodyPr anchor="b"/>
          <a:lstStyle>
            <a:lvl1pPr algn="ctr" defTabSz="584200">
              <a:defRPr sz="22000" spc="-220">
                <a:solidFill>
                  <a:srgbClr val="FFD74C"/>
                </a:solidFill>
              </a:defRPr>
            </a:lvl1pPr>
          </a:lstStyle>
          <a:p>
            <a:r>
              <a:t>Slide Title</a:t>
            </a:r>
          </a:p>
        </p:txBody>
      </p:sp>
      <p:sp>
        <p:nvSpPr>
          <p:cNvPr id="35" name="Line"/>
          <p:cNvSpPr/>
          <p:nvPr/>
        </p:nvSpPr>
        <p:spPr>
          <a:xfrm>
            <a:off x="19169012" y="11874500"/>
            <a:ext cx="1549401" cy="0"/>
          </a:xfrm>
          <a:prstGeom prst="ellipse">
            <a:avLst/>
          </a:prstGeom>
          <a:ln w="254000">
            <a:solidFill>
              <a:srgbClr val="FFD74C"/>
            </a:solidFill>
            <a:miter lim="400000"/>
          </a:ln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 sz="300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728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6311900"/>
            <a:ext cx="8356600" cy="618490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2439639"/>
            <a:ext cx="8356600" cy="3068291"/>
          </a:xfrm>
          <a:prstGeom prst="rect">
            <a:avLst/>
          </a:prstGeom>
        </p:spPr>
        <p:txBody>
          <a:bodyPr/>
          <a:lstStyle>
            <a:lvl1pPr>
              <a:defRPr sz="10000" spc="-100"/>
            </a:lvl1pPr>
          </a:lstStyle>
          <a:p>
            <a:r>
              <a:t>Slide Title</a:t>
            </a:r>
          </a:p>
        </p:txBody>
      </p:sp>
      <p:sp>
        <p:nvSpPr>
          <p:cNvPr id="62" name="Rectangle"/>
          <p:cNvSpPr/>
          <p:nvPr/>
        </p:nvSpPr>
        <p:spPr>
          <a:xfrm>
            <a:off x="10795000" y="0"/>
            <a:ext cx="13614400" cy="13716000"/>
          </a:xfrm>
          <a:prstGeom prst="rect">
            <a:avLst/>
          </a:prstGeom>
          <a:solidFill>
            <a:srgbClr val="00BFF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20000"/>
              </a:lnSpc>
              <a:defRPr sz="300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63" name="638623930_2326x1548.jpg"/>
          <p:cNvSpPr>
            <a:spLocks noGrp="1"/>
          </p:cNvSpPr>
          <p:nvPr>
            <p:ph type="pic" idx="21"/>
          </p:nvPr>
        </p:nvSpPr>
        <p:spPr>
          <a:xfrm>
            <a:off x="9156700" y="-38100"/>
            <a:ext cx="19693467" cy="13106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1646935"/>
            <a:ext cx="8356600" cy="77012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00C7F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Author and Date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4064000"/>
            <a:ext cx="21945600" cy="5930900"/>
          </a:xfrm>
          <a:prstGeom prst="rect">
            <a:avLst/>
          </a:prstGeom>
        </p:spPr>
        <p:txBody>
          <a:bodyPr anchor="ctr"/>
          <a:lstStyle>
            <a:lvl1pPr defTabSz="584200">
              <a:defRPr spc="0">
                <a:solidFill>
                  <a:srgbClr val="FFFFFF"/>
                </a:solidFill>
              </a:defRPr>
            </a:lvl1pPr>
          </a:lstStyle>
          <a:p>
            <a:r>
              <a:t>Section Title</a:t>
            </a:r>
          </a:p>
        </p:txBody>
      </p:sp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bg>
      <p:bgPr>
        <a:solidFill>
          <a:srgbClr val="FFC6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6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594100"/>
            <a:ext cx="21945600" cy="890270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1pPr>
            <a:lvl2pPr marL="0" indent="4572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2pPr>
            <a:lvl3pPr marL="0" indent="9144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3pPr>
            <a:lvl4pPr marL="0" indent="13716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4pPr>
            <a:lvl5pPr marL="0" indent="18288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733800"/>
            <a:ext cx="21945600" cy="876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1219200"/>
            <a:ext cx="21945600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22000" y="13080999"/>
            <a:ext cx="336728" cy="4137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l">
              <a:lnSpc>
                <a:spcPts val="2600"/>
              </a:lnSpc>
              <a:defRPr sz="180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1pPr>
      <a:lvl2pPr marL="0" marR="0" indent="45720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2pPr>
      <a:lvl3pPr marL="0" marR="0" indent="91440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3pPr>
      <a:lvl4pPr marL="0" marR="0" indent="137160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4pPr>
      <a:lvl5pPr marL="0" marR="0" indent="182880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5pPr>
      <a:lvl6pPr marL="0" marR="0" indent="228600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6pPr>
      <a:lvl7pPr marL="0" marR="0" indent="274320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7pPr>
      <a:lvl8pPr marL="0" marR="0" indent="320040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8pPr>
      <a:lvl9pPr marL="0" marR="0" indent="365760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9pPr>
    </p:titleStyle>
    <p:bodyStyle>
      <a:lvl1pPr marL="685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1371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2057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2743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34290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4114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4800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5486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6172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1pPr>
      <a:lvl2pPr marL="0" marR="0" indent="4572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2pPr>
      <a:lvl3pPr marL="0" marR="0" indent="9144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3pPr>
      <a:lvl4pPr marL="0" marR="0" indent="13716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4pPr>
      <a:lvl5pPr marL="0" marR="0" indent="18288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5pPr>
      <a:lvl6pPr marL="0" marR="0" indent="22860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6pPr>
      <a:lvl7pPr marL="0" marR="0" indent="27432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7pPr>
      <a:lvl8pPr marL="0" marR="0" indent="32004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8pPr>
      <a:lvl9pPr marL="0" marR="0" indent="36576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0.xml"/><Relationship Id="rId1" Type="http://schemas.openxmlformats.org/officeDocument/2006/relationships/video" Target="https://www.youtube.com/embed/dcTbckKjvpM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kjU9rVB_x2ujUjQZWHuWEg1pWorM5QJHUsdMxGxZRTM/edit?usp=sharing" TargetMode="External"/><Relationship Id="rId2" Type="http://schemas.openxmlformats.org/officeDocument/2006/relationships/hyperlink" Target="https://docs.google.com/presentation/d/1N1Zq_xA1kYb5NBkz7Nwg5imegnKZUe1wS-6n5vlwlyc/edit?usp=sharing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Making your own comic starring you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Making your own comic starring you</a:t>
            </a:r>
            <a:r>
              <a:rPr lang="en-US" dirty="0"/>
              <a:t>r cast</a:t>
            </a:r>
            <a:endParaRPr dirty="0"/>
          </a:p>
        </p:txBody>
      </p:sp>
      <p:sp>
        <p:nvSpPr>
          <p:cNvPr id="152" name="Tableau in Storytelling comics"/>
          <p:cNvSpPr txBox="1">
            <a:spLocks noGrp="1"/>
          </p:cNvSpPr>
          <p:nvPr>
            <p:ph type="ctrTitle"/>
          </p:nvPr>
        </p:nvSpPr>
        <p:spPr>
          <a:xfrm>
            <a:off x="1043354" y="1738190"/>
            <a:ext cx="21945600" cy="621005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Tableau in Storytelling comics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tatement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60" name="How to Create Comic Strips in Google Slides" descr="How to Create Comic Strips in Google Slides"/>
          <p:cNvPicPr>
            <a:picLocks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30466" y="973387"/>
            <a:ext cx="20923068" cy="11769226"/>
          </a:xfrm>
          <a:prstGeom prst="rect">
            <a:avLst/>
          </a:prstGeom>
        </p:spPr>
      </p:pic>
      <p:sp>
        <p:nvSpPr>
          <p:cNvPr id="161" name="How to make comics on google slides"/>
          <p:cNvSpPr/>
          <p:nvPr/>
        </p:nvSpPr>
        <p:spPr>
          <a:xfrm>
            <a:off x="1730466" y="401887"/>
            <a:ext cx="20923068" cy="469901"/>
          </a:xfrm>
          <a:prstGeom prst="roundRect">
            <a:avLst>
              <a:gd name="adj" fmla="val 0"/>
            </a:avLst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2400" cap="all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How to make comics on google slides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60"/>
                </p:tgtEl>
              </p:cMediaNode>
            </p:video>
            <p:seq concurrent="1" prevAc="none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ick a fairy tale…"/>
          <p:cNvSpPr txBox="1">
            <a:spLocks noGrp="1"/>
          </p:cNvSpPr>
          <p:nvPr>
            <p:ph type="body" sz="quarter" idx="1"/>
          </p:nvPr>
        </p:nvSpPr>
        <p:spPr>
          <a:xfrm>
            <a:off x="597877" y="4835769"/>
            <a:ext cx="9653953" cy="82999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5000" dirty="0"/>
              <a:t>Recreate the fairy tale using google slides or </a:t>
            </a:r>
            <a:r>
              <a:rPr sz="5000" dirty="0" err="1"/>
              <a:t>powerpoint</a:t>
            </a:r>
            <a:r>
              <a:rPr lang="en-US" sz="5000" dirty="0"/>
              <a:t>, or any medium of your choosing</a:t>
            </a:r>
            <a:endParaRPr sz="5000" dirty="0"/>
          </a:p>
          <a:p>
            <a:r>
              <a:rPr lang="en-US" sz="5000" dirty="0"/>
              <a:t>Every cast member</a:t>
            </a:r>
            <a:r>
              <a:rPr sz="5000" dirty="0"/>
              <a:t> need</a:t>
            </a:r>
            <a:r>
              <a:rPr lang="en-US" sz="5000" dirty="0"/>
              <a:t>s</a:t>
            </a:r>
            <a:r>
              <a:rPr sz="5000" dirty="0"/>
              <a:t> to be in the show. </a:t>
            </a:r>
            <a:r>
              <a:rPr lang="en-US" sz="5000" dirty="0"/>
              <a:t>Every cast member</a:t>
            </a:r>
            <a:r>
              <a:rPr sz="5000" dirty="0"/>
              <a:t> must appear in </a:t>
            </a:r>
            <a:r>
              <a:rPr lang="en-US" sz="5000" dirty="0"/>
              <a:t>at least </a:t>
            </a:r>
            <a:r>
              <a:rPr sz="5000" dirty="0"/>
              <a:t>3 slides</a:t>
            </a:r>
          </a:p>
          <a:p>
            <a:r>
              <a:rPr lang="en-US" sz="5000" dirty="0"/>
              <a:t>No minimum number of slides, you may have as many as you need to tell a complete story</a:t>
            </a:r>
            <a:endParaRPr sz="5000" dirty="0"/>
          </a:p>
        </p:txBody>
      </p:sp>
      <p:sp>
        <p:nvSpPr>
          <p:cNvPr id="164" name="The assignment"/>
          <p:cNvSpPr txBox="1">
            <a:spLocks noGrp="1"/>
          </p:cNvSpPr>
          <p:nvPr>
            <p:ph type="title"/>
          </p:nvPr>
        </p:nvSpPr>
        <p:spPr>
          <a:xfrm>
            <a:off x="738554" y="1208716"/>
            <a:ext cx="9653953" cy="3068291"/>
          </a:xfrm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The</a:t>
            </a:r>
            <a:r>
              <a:rPr lang="en-US" dirty="0"/>
              <a:t> Comic</a:t>
            </a:r>
            <a:r>
              <a:rPr dirty="0"/>
              <a:t> assignment </a:t>
            </a:r>
          </a:p>
        </p:txBody>
      </p:sp>
      <p:pic>
        <p:nvPicPr>
          <p:cNvPr id="165" name="fairy-tales-stories.jpeg" descr="fairy-tales-stories.jpeg"/>
          <p:cNvPicPr>
            <a:picLocks noGrp="1" noChangeAspect="1"/>
          </p:cNvPicPr>
          <p:nvPr>
            <p:ph type="pic" idx="21"/>
          </p:nvPr>
        </p:nvPicPr>
        <p:blipFill>
          <a:blip r:embed="rId2"/>
          <a:srcRect/>
          <a:stretch>
            <a:fillRect/>
          </a:stretch>
        </p:blipFill>
        <p:spPr>
          <a:xfrm>
            <a:off x="11577347" y="3321969"/>
            <a:ext cx="11946129" cy="642436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Unknown.jpeg" descr="Unknown.jpeg"/>
          <p:cNvPicPr>
            <a:picLocks noGrp="1" noChangeAspect="1"/>
          </p:cNvPicPr>
          <p:nvPr>
            <p:ph type="pic" idx="21"/>
          </p:nvPr>
        </p:nvPicPr>
        <p:blipFill>
          <a:blip r:embed="rId2"/>
          <a:srcRect t="1816" b="1816"/>
          <a:stretch>
            <a:fillRect/>
          </a:stretch>
        </p:blipFill>
        <p:spPr>
          <a:xfrm>
            <a:off x="1856905" y="8349021"/>
            <a:ext cx="9931209" cy="5359401"/>
          </a:xfrm>
          <a:prstGeom prst="rect">
            <a:avLst/>
          </a:prstGeom>
        </p:spPr>
      </p:pic>
      <p:pic>
        <p:nvPicPr>
          <p:cNvPr id="169" name="Profile_-_Cinderella.jpg" descr="Profile_-_Cinderella.jpg"/>
          <p:cNvPicPr>
            <a:picLocks noGrp="1" noChangeAspect="1"/>
          </p:cNvPicPr>
          <p:nvPr>
            <p:ph type="pic" idx="23"/>
          </p:nvPr>
        </p:nvPicPr>
        <p:blipFill>
          <a:blip r:embed="rId3"/>
          <a:srcRect l="3939"/>
          <a:stretch>
            <a:fillRect/>
          </a:stretch>
        </p:blipFill>
        <p:spPr>
          <a:xfrm>
            <a:off x="13716000" y="0"/>
            <a:ext cx="10033000" cy="13055600"/>
          </a:xfrm>
          <a:prstGeom prst="rect">
            <a:avLst/>
          </a:prstGeom>
        </p:spPr>
      </p:pic>
      <p:sp>
        <p:nvSpPr>
          <p:cNvPr id="171" name="Tell a clear story. Does it have a beginning, middle and end?…"/>
          <p:cNvSpPr txBox="1"/>
          <p:nvPr/>
        </p:nvSpPr>
        <p:spPr>
          <a:xfrm>
            <a:off x="298297" y="936735"/>
            <a:ext cx="13048426" cy="70275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620485" indent="-620485">
              <a:buClr>
                <a:srgbClr val="57BEF0"/>
              </a:buClr>
              <a:buSzPct val="250000"/>
              <a:buChar char="-"/>
              <a:defRPr sz="3800"/>
            </a:pPr>
            <a:r>
              <a:rPr sz="5000" dirty="0"/>
              <a:t>Tell a clear story. Does it have a beginning, middle and end?</a:t>
            </a:r>
            <a:r>
              <a:rPr lang="en-US" sz="5000" dirty="0"/>
              <a:t> Does it meet all Storytelling requirements?</a:t>
            </a:r>
            <a:endParaRPr sz="5000" dirty="0"/>
          </a:p>
          <a:p>
            <a:pPr marL="620485" indent="-620485">
              <a:buClr>
                <a:srgbClr val="57BEF0"/>
              </a:buClr>
              <a:buSzPct val="250000"/>
              <a:buChar char="-"/>
              <a:defRPr sz="3800"/>
            </a:pPr>
            <a:r>
              <a:rPr sz="5000" dirty="0"/>
              <a:t>Put a lot of pictures in the slides. Do the pictures help tell the story?</a:t>
            </a:r>
            <a:endParaRPr lang="en-US" sz="5000" dirty="0"/>
          </a:p>
          <a:p>
            <a:pPr marL="620485" indent="-620485">
              <a:buClr>
                <a:srgbClr val="57BEF0"/>
              </a:buClr>
              <a:buSzPct val="250000"/>
              <a:buChar char="-"/>
              <a:defRPr sz="3800"/>
            </a:pPr>
            <a:r>
              <a:rPr lang="en-US" sz="5000" dirty="0"/>
              <a:t>Cast members may use costume pieces and props to help tell their story</a:t>
            </a:r>
          </a:p>
          <a:p>
            <a:pPr marL="620485" indent="-620485">
              <a:buClr>
                <a:srgbClr val="57BEF0"/>
              </a:buClr>
              <a:buSzPct val="250000"/>
              <a:buChar char="-"/>
              <a:defRPr sz="3800"/>
            </a:pPr>
            <a:r>
              <a:rPr lang="en-US" sz="5000" dirty="0"/>
              <a:t>Pictures will be a frozen action from the actor (tableau)</a:t>
            </a:r>
            <a:endParaRPr sz="50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omic Style in Slid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Comic Style in Slides</a:t>
            </a:r>
          </a:p>
          <a:p>
            <a:pPr lvl="1"/>
            <a:r>
              <a:rPr u="sng">
                <a:hlinkClick r:id="rId2"/>
              </a:rPr>
              <a:t>https://docs.google.com/presentation/d/1N1Zq_xA1kYb5NBkz7Nwg5imegnKZUe1wS-6n5vlwlyc/edit?usp=sharing</a:t>
            </a:r>
          </a:p>
          <a:p>
            <a:r>
              <a:t>Another one</a:t>
            </a:r>
          </a:p>
          <a:p>
            <a:pPr lvl="1"/>
            <a:r>
              <a:rPr u="sng">
                <a:hlinkClick r:id="rId3"/>
              </a:rPr>
              <a:t>https://docs.google.com/presentation/d/1kjU9rVB_x2ujUjQZWHuWEg1pWorM5QJHUsdMxGxZRTM/edit?usp=sharing</a:t>
            </a:r>
          </a:p>
        </p:txBody>
      </p:sp>
      <p:sp>
        <p:nvSpPr>
          <p:cNvPr id="174" name="Helpful Links"/>
          <p:cNvSpPr txBox="1"/>
          <p:nvPr/>
        </p:nvSpPr>
        <p:spPr>
          <a:xfrm>
            <a:off x="7024624" y="544650"/>
            <a:ext cx="10334753" cy="289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584200">
              <a:lnSpc>
                <a:spcPct val="70000"/>
              </a:lnSpc>
              <a:defRPr sz="22000" cap="all" spc="-220">
                <a:solidFill>
                  <a:srgbClr val="FFD74C"/>
                </a:solidFill>
                <a:latin typeface="+mn-lt"/>
                <a:ea typeface="+mn-ea"/>
                <a:cs typeface="+mn-cs"/>
                <a:sym typeface="Druk Medium"/>
              </a:defRPr>
            </a:lvl1pPr>
          </a:lstStyle>
          <a:p>
            <a:r>
              <a:t>Helpful Links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DTTB-Comic.jpg" descr="DTTB-Com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71" y="178675"/>
            <a:ext cx="17697298" cy="132729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5_BoldColor">
  <a:themeElements>
    <a:clrScheme name="25_BoldColor">
      <a:dk1>
        <a:srgbClr val="000000"/>
      </a:dk1>
      <a:lt1>
        <a:srgbClr val="00BFF3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5_BoldColor">
  <a:themeElements>
    <a:clrScheme name="25_BoldColor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Custom</PresentationFormat>
  <Paragraphs>16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Druk Medium</vt:lpstr>
      <vt:lpstr>Helvetica Neue</vt:lpstr>
      <vt:lpstr>Proxima Nova</vt:lpstr>
      <vt:lpstr>Proxima Nova Extrabold</vt:lpstr>
      <vt:lpstr>Proxima Nova Medium</vt:lpstr>
      <vt:lpstr>Proxima Nova Semibold</vt:lpstr>
      <vt:lpstr>25_BoldColor</vt:lpstr>
      <vt:lpstr>Tableau in Storytelling comics</vt:lpstr>
      <vt:lpstr>PowerPoint Presentation</vt:lpstr>
      <vt:lpstr>The Comic assignment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in Storytelling comics</dc:title>
  <dc:creator>Rach Hibler</dc:creator>
  <cp:lastModifiedBy>Rach Hibler</cp:lastModifiedBy>
  <cp:revision>1</cp:revision>
  <dcterms:modified xsi:type="dcterms:W3CDTF">2020-11-09T17:40:25Z</dcterms:modified>
</cp:coreProperties>
</file>